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theme/theme4.xml" ContentType="application/vnd.openxmlformats-officedocument.theme+xml"/>
  <Override PartName="/ppt/slideLayouts/slideLayout6.xml" ContentType="application/vnd.openxmlformats-officedocument.presentationml.slideLayout+xml"/>
  <Override PartName="/ppt/theme/theme5.xml" ContentType="application/vnd.openxmlformats-officedocument.theme+xml"/>
  <Override PartName="/ppt/slideLayouts/slideLayout7.xml" ContentType="application/vnd.openxmlformats-officedocument.presentationml.slideLayout+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52" r:id="rId1"/>
    <p:sldMasterId id="2147483654" r:id="rId2"/>
    <p:sldMasterId id="2147483656" r:id="rId3"/>
    <p:sldMasterId id="2147483658" r:id="rId4"/>
    <p:sldMasterId id="2147483660" r:id="rId5"/>
    <p:sldMasterId id="2147483662" r:id="rId6"/>
  </p:sldMasterIdLst>
  <p:sldIdLst>
    <p:sldId id="262" r:id="rId7"/>
  </p:sldIdLst>
  <p:sldSz cx="10691813" cy="15119350"/>
  <p:notesSz cx="6858000" cy="9926638"/>
  <p:embeddedFontLst>
    <p:embeddedFont>
      <p:font typeface="Calibri" panose="020F0502020204030204" pitchFamily="34" charset="0"/>
      <p:regular r:id="rId8"/>
      <p:bold r:id="rId9"/>
      <p:italic r:id="rId10"/>
      <p:boldItalic r:id="rId11"/>
    </p:embeddedFont>
    <p:embeddedFont>
      <p:font typeface="MGH Soft" panose="020B0604020202020204" charset="0"/>
      <p:regular r:id="rId12"/>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45"/>
    <p:restoredTop sz="94643"/>
  </p:normalViewPr>
  <p:slideViewPr>
    <p:cSldViewPr snapToGrid="0" snapToObjects="1">
      <p:cViewPr varScale="1">
        <p:scale>
          <a:sx n="43" d="100"/>
          <a:sy n="43" d="100"/>
        </p:scale>
        <p:origin x="2400" y="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1.xml"/><Relationship Id="rId12"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font" Target="fonts/font4.fntdata"/><Relationship Id="rId5" Type="http://schemas.openxmlformats.org/officeDocument/2006/relationships/slideMaster" Target="slideMasters/slideMaster5.xml"/><Relationship Id="rId15" Type="http://schemas.openxmlformats.org/officeDocument/2006/relationships/theme" Target="theme/theme1.xml"/><Relationship Id="rId10" Type="http://schemas.openxmlformats.org/officeDocument/2006/relationships/font" Target="fonts/font3.fntdata"/><Relationship Id="rId4" Type="http://schemas.openxmlformats.org/officeDocument/2006/relationships/slideMaster" Target="slideMasters/slideMaster4.xml"/><Relationship Id="rId9" Type="http://schemas.openxmlformats.org/officeDocument/2006/relationships/font" Target="fonts/font2.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Bildplatzhalter 7">
            <a:extLst>
              <a:ext uri="{FF2B5EF4-FFF2-40B4-BE49-F238E27FC236}">
                <a16:creationId xmlns:a16="http://schemas.microsoft.com/office/drawing/2014/main" id="{5454607D-6291-094B-ABA5-17BDB16DA063}"/>
              </a:ext>
            </a:extLst>
          </p:cNvPr>
          <p:cNvSpPr>
            <a:spLocks noGrp="1"/>
          </p:cNvSpPr>
          <p:nvPr>
            <p:ph type="pic" sz="quarter" idx="10"/>
          </p:nvPr>
        </p:nvSpPr>
        <p:spPr>
          <a:xfrm>
            <a:off x="4379363" y="7326856"/>
            <a:ext cx="7209925" cy="7208822"/>
          </a:xfrm>
          <a:prstGeom prst="ellipse">
            <a:avLst/>
          </a:prstGeom>
          <a:solidFill>
            <a:schemeClr val="bg1">
              <a:lumMod val="95000"/>
            </a:schemeClr>
          </a:solidFill>
        </p:spPr>
        <p:txBody>
          <a:bodyPr/>
          <a:lstStyle/>
          <a:p>
            <a:endParaRPr lang="de-DE" dirty="0"/>
          </a:p>
        </p:txBody>
      </p:sp>
      <p:sp>
        <p:nvSpPr>
          <p:cNvPr id="5" name="Textplatzhalter 4">
            <a:extLst>
              <a:ext uri="{FF2B5EF4-FFF2-40B4-BE49-F238E27FC236}">
                <a16:creationId xmlns:a16="http://schemas.microsoft.com/office/drawing/2014/main" id="{0D8D22BA-53E5-0544-8505-0B21401A798C}"/>
              </a:ext>
            </a:extLst>
          </p:cNvPr>
          <p:cNvSpPr>
            <a:spLocks noGrp="1"/>
          </p:cNvSpPr>
          <p:nvPr>
            <p:ph type="body" sz="quarter" idx="11"/>
          </p:nvPr>
        </p:nvSpPr>
        <p:spPr>
          <a:xfrm>
            <a:off x="514350" y="2489371"/>
            <a:ext cx="7658100" cy="3233902"/>
          </a:xfrm>
          <a:prstGeom prst="rect">
            <a:avLst/>
          </a:prstGeom>
        </p:spPr>
        <p:txBody>
          <a:bodyPr/>
          <a:lstStyle>
            <a:lvl1pPr marL="0" indent="0">
              <a:lnSpc>
                <a:spcPts val="7354"/>
              </a:lnSpc>
              <a:spcBef>
                <a:spcPts val="0"/>
              </a:spcBef>
              <a:buNone/>
              <a:defRPr sz="7430">
                <a:latin typeface="MGH Soft" pitchFamily="2" charset="0"/>
              </a:defRPr>
            </a:lvl1pPr>
          </a:lstStyle>
          <a:p>
            <a:endParaRPr lang="de-DE" dirty="0"/>
          </a:p>
        </p:txBody>
      </p:sp>
      <p:sp>
        <p:nvSpPr>
          <p:cNvPr id="9" name="Textplatzhalter 7">
            <a:extLst>
              <a:ext uri="{FF2B5EF4-FFF2-40B4-BE49-F238E27FC236}">
                <a16:creationId xmlns:a16="http://schemas.microsoft.com/office/drawing/2014/main" id="{EF903609-260D-3E46-B80E-23396FDC5976}"/>
              </a:ext>
            </a:extLst>
          </p:cNvPr>
          <p:cNvSpPr>
            <a:spLocks noGrp="1"/>
          </p:cNvSpPr>
          <p:nvPr>
            <p:ph type="body" sz="quarter" idx="12"/>
          </p:nvPr>
        </p:nvSpPr>
        <p:spPr>
          <a:xfrm>
            <a:off x="514350" y="5723273"/>
            <a:ext cx="7658100" cy="1603583"/>
          </a:xfrm>
          <a:prstGeom prst="rect">
            <a:avLst/>
          </a:prstGeom>
        </p:spPr>
        <p:txBody>
          <a:bodyPr/>
          <a:lstStyle>
            <a:lvl1pPr marL="0" indent="0">
              <a:lnSpc>
                <a:spcPct val="100000"/>
              </a:lnSpc>
              <a:buNone/>
              <a:defRPr sz="2400"/>
            </a:lvl1pPr>
          </a:lstStyle>
          <a:p>
            <a:endParaRPr lang="de-DE" dirty="0"/>
          </a:p>
        </p:txBody>
      </p:sp>
      <p:sp>
        <p:nvSpPr>
          <p:cNvPr id="14" name="Textplatzhalter 12">
            <a:extLst>
              <a:ext uri="{FF2B5EF4-FFF2-40B4-BE49-F238E27FC236}">
                <a16:creationId xmlns:a16="http://schemas.microsoft.com/office/drawing/2014/main" id="{7D649E52-FDFF-054C-82D4-1954C93B500C}"/>
              </a:ext>
            </a:extLst>
          </p:cNvPr>
          <p:cNvSpPr>
            <a:spLocks noGrp="1"/>
          </p:cNvSpPr>
          <p:nvPr>
            <p:ph type="body" sz="quarter" idx="13" hasCustomPrompt="1"/>
          </p:nvPr>
        </p:nvSpPr>
        <p:spPr>
          <a:xfrm>
            <a:off x="514350" y="7577459"/>
            <a:ext cx="4619074" cy="1393463"/>
          </a:xfrm>
          <a:prstGeom prst="rect">
            <a:avLst/>
          </a:prstGeom>
        </p:spPr>
        <p:txBody>
          <a:bodyPr/>
          <a:lstStyle>
            <a:lvl1pPr marL="0" indent="0">
              <a:lnSpc>
                <a:spcPts val="4788"/>
              </a:lnSpc>
              <a:spcBef>
                <a:spcPts val="0"/>
              </a:spcBef>
              <a:buNone/>
              <a:defRPr sz="4240"/>
            </a:lvl1pPr>
          </a:lstStyle>
          <a:p>
            <a:r>
              <a:rPr lang="de-DE" dirty="0"/>
              <a:t>Datum, Zeit</a:t>
            </a:r>
          </a:p>
        </p:txBody>
      </p:sp>
      <p:sp>
        <p:nvSpPr>
          <p:cNvPr id="16" name="Textplatzhalter 12">
            <a:extLst>
              <a:ext uri="{FF2B5EF4-FFF2-40B4-BE49-F238E27FC236}">
                <a16:creationId xmlns:a16="http://schemas.microsoft.com/office/drawing/2014/main" id="{9F8A4BDC-C9D6-9346-9075-5CE6316A358F}"/>
              </a:ext>
            </a:extLst>
          </p:cNvPr>
          <p:cNvSpPr>
            <a:spLocks noGrp="1"/>
          </p:cNvSpPr>
          <p:nvPr>
            <p:ph type="body" sz="quarter" idx="14" hasCustomPrompt="1"/>
          </p:nvPr>
        </p:nvSpPr>
        <p:spPr>
          <a:xfrm>
            <a:off x="514350" y="9149829"/>
            <a:ext cx="3851695" cy="1891551"/>
          </a:xfrm>
          <a:prstGeom prst="rect">
            <a:avLst/>
          </a:prstGeom>
        </p:spPr>
        <p:txBody>
          <a:bodyPr/>
          <a:lstStyle>
            <a:lvl1pPr marL="0" indent="0">
              <a:lnSpc>
                <a:spcPts val="3788"/>
              </a:lnSpc>
              <a:spcBef>
                <a:spcPts val="0"/>
              </a:spcBef>
              <a:buNone/>
              <a:defRPr sz="3200"/>
            </a:lvl1pPr>
          </a:lstStyle>
          <a:p>
            <a:r>
              <a:rPr lang="de-DE" dirty="0"/>
              <a:t>Ort</a:t>
            </a:r>
          </a:p>
        </p:txBody>
      </p:sp>
      <p:sp>
        <p:nvSpPr>
          <p:cNvPr id="7" name="Textfeld 6">
            <a:extLst>
              <a:ext uri="{FF2B5EF4-FFF2-40B4-BE49-F238E27FC236}">
                <a16:creationId xmlns:a16="http://schemas.microsoft.com/office/drawing/2014/main" id="{124DE109-3D6A-9441-9A5C-B249BCF0C34C}"/>
              </a:ext>
            </a:extLst>
          </p:cNvPr>
          <p:cNvSpPr txBox="1"/>
          <p:nvPr userDrawn="1"/>
        </p:nvSpPr>
        <p:spPr>
          <a:xfrm>
            <a:off x="6192881" y="20346082"/>
            <a:ext cx="8057801" cy="750655"/>
          </a:xfrm>
          <a:prstGeom prst="rect">
            <a:avLst/>
          </a:prstGeom>
          <a:noFill/>
        </p:spPr>
        <p:txBody>
          <a:bodyPr wrap="square" rtlCol="0">
            <a:spAutoFit/>
          </a:bodyPr>
          <a:lstStyle/>
          <a:p>
            <a:pPr algn="r">
              <a:lnSpc>
                <a:spcPts val="6000"/>
              </a:lnSpc>
            </a:pPr>
            <a:r>
              <a:rPr lang="de-DE" sz="2400" dirty="0"/>
              <a:t>Foto: </a:t>
            </a:r>
            <a:r>
              <a:rPr lang="de-DE" sz="2400" dirty="0" err="1"/>
              <a:t>xxxxxx</a:t>
            </a:r>
            <a:r>
              <a:rPr lang="de-DE" sz="2400" dirty="0"/>
              <a:t> </a:t>
            </a:r>
          </a:p>
        </p:txBody>
      </p:sp>
      <p:sp>
        <p:nvSpPr>
          <p:cNvPr id="8" name="Textfeld 7">
            <a:extLst>
              <a:ext uri="{FF2B5EF4-FFF2-40B4-BE49-F238E27FC236}">
                <a16:creationId xmlns:a16="http://schemas.microsoft.com/office/drawing/2014/main" id="{0D0D8720-FB3A-B44A-90F3-0D118D2460B5}"/>
              </a:ext>
            </a:extLst>
          </p:cNvPr>
          <p:cNvSpPr txBox="1"/>
          <p:nvPr userDrawn="1"/>
        </p:nvSpPr>
        <p:spPr>
          <a:xfrm>
            <a:off x="6345281" y="20498482"/>
            <a:ext cx="8057801" cy="750655"/>
          </a:xfrm>
          <a:prstGeom prst="rect">
            <a:avLst/>
          </a:prstGeom>
          <a:noFill/>
        </p:spPr>
        <p:txBody>
          <a:bodyPr wrap="square" rtlCol="0">
            <a:spAutoFit/>
          </a:bodyPr>
          <a:lstStyle/>
          <a:p>
            <a:pPr algn="r">
              <a:lnSpc>
                <a:spcPts val="6000"/>
              </a:lnSpc>
            </a:pPr>
            <a:r>
              <a:rPr lang="de-DE" sz="2400" dirty="0"/>
              <a:t>Foto: </a:t>
            </a:r>
            <a:r>
              <a:rPr lang="de-DE" sz="2400" dirty="0" err="1"/>
              <a:t>xxxxxx</a:t>
            </a:r>
            <a:r>
              <a:rPr lang="de-DE" sz="2400" dirty="0"/>
              <a:t> </a:t>
            </a:r>
          </a:p>
        </p:txBody>
      </p:sp>
      <p:sp>
        <p:nvSpPr>
          <p:cNvPr id="10" name="Textplatzhalter 7">
            <a:extLst>
              <a:ext uri="{FF2B5EF4-FFF2-40B4-BE49-F238E27FC236}">
                <a16:creationId xmlns:a16="http://schemas.microsoft.com/office/drawing/2014/main" id="{5D6317F8-CE79-BE41-948E-A4619965625F}"/>
              </a:ext>
            </a:extLst>
          </p:cNvPr>
          <p:cNvSpPr>
            <a:spLocks noGrp="1"/>
          </p:cNvSpPr>
          <p:nvPr>
            <p:ph type="body" sz="quarter" idx="15" hasCustomPrompt="1"/>
          </p:nvPr>
        </p:nvSpPr>
        <p:spPr>
          <a:xfrm>
            <a:off x="4701091" y="14658502"/>
            <a:ext cx="5474970" cy="245648"/>
          </a:xfrm>
          <a:prstGeom prst="rect">
            <a:avLst/>
          </a:prstGeom>
        </p:spPr>
        <p:txBody>
          <a:bodyPr/>
          <a:lstStyle>
            <a:lvl1pPr marL="0" indent="0" algn="r">
              <a:lnSpc>
                <a:spcPct val="100000"/>
              </a:lnSpc>
              <a:buNone/>
              <a:defRPr sz="1400"/>
            </a:lvl1pPr>
          </a:lstStyle>
          <a:p>
            <a:r>
              <a:rPr lang="de-DE" dirty="0"/>
              <a:t>Foto: </a:t>
            </a:r>
            <a:r>
              <a:rPr lang="de-DE" dirty="0" err="1"/>
              <a:t>xxxxxxx</a:t>
            </a:r>
            <a:endParaRPr lang="de-DE" dirty="0"/>
          </a:p>
        </p:txBody>
      </p:sp>
    </p:spTree>
    <p:extLst>
      <p:ext uri="{BB962C8B-B14F-4D97-AF65-F5344CB8AC3E}">
        <p14:creationId xmlns:p14="http://schemas.microsoft.com/office/powerpoint/2010/main" val="15389800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AE36F1F4-9E97-8043-B392-44A6C28FD79A}"/>
              </a:ext>
            </a:extLst>
          </p:cNvPr>
          <p:cNvSpPr/>
          <p:nvPr userDrawn="1"/>
        </p:nvSpPr>
        <p:spPr>
          <a:xfrm>
            <a:off x="5897880" y="4137660"/>
            <a:ext cx="4793933" cy="2994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Bildplatzhalter 7">
            <a:extLst>
              <a:ext uri="{FF2B5EF4-FFF2-40B4-BE49-F238E27FC236}">
                <a16:creationId xmlns:a16="http://schemas.microsoft.com/office/drawing/2014/main" id="{5454607D-6291-094B-ABA5-17BDB16DA063}"/>
              </a:ext>
            </a:extLst>
          </p:cNvPr>
          <p:cNvSpPr>
            <a:spLocks noGrp="1"/>
          </p:cNvSpPr>
          <p:nvPr>
            <p:ph type="pic" sz="quarter" idx="10"/>
          </p:nvPr>
        </p:nvSpPr>
        <p:spPr>
          <a:xfrm>
            <a:off x="4379363" y="7326856"/>
            <a:ext cx="7209925" cy="7208822"/>
          </a:xfrm>
          <a:prstGeom prst="ellipse">
            <a:avLst/>
          </a:prstGeom>
          <a:solidFill>
            <a:schemeClr val="bg1">
              <a:lumMod val="95000"/>
            </a:schemeClr>
          </a:solidFill>
        </p:spPr>
        <p:txBody>
          <a:bodyPr/>
          <a:lstStyle/>
          <a:p>
            <a:endParaRPr lang="de-DE" dirty="0"/>
          </a:p>
        </p:txBody>
      </p:sp>
      <p:sp>
        <p:nvSpPr>
          <p:cNvPr id="5" name="Textplatzhalter 4">
            <a:extLst>
              <a:ext uri="{FF2B5EF4-FFF2-40B4-BE49-F238E27FC236}">
                <a16:creationId xmlns:a16="http://schemas.microsoft.com/office/drawing/2014/main" id="{0D8D22BA-53E5-0544-8505-0B21401A798C}"/>
              </a:ext>
            </a:extLst>
          </p:cNvPr>
          <p:cNvSpPr>
            <a:spLocks noGrp="1"/>
          </p:cNvSpPr>
          <p:nvPr>
            <p:ph type="body" sz="quarter" idx="11"/>
          </p:nvPr>
        </p:nvSpPr>
        <p:spPr>
          <a:xfrm>
            <a:off x="514350" y="2489371"/>
            <a:ext cx="7658100" cy="3233902"/>
          </a:xfrm>
          <a:prstGeom prst="rect">
            <a:avLst/>
          </a:prstGeom>
        </p:spPr>
        <p:txBody>
          <a:bodyPr/>
          <a:lstStyle>
            <a:lvl1pPr marL="0" indent="0">
              <a:lnSpc>
                <a:spcPts val="7354"/>
              </a:lnSpc>
              <a:spcBef>
                <a:spcPts val="0"/>
              </a:spcBef>
              <a:buNone/>
              <a:defRPr sz="7430">
                <a:latin typeface="MGH Soft" pitchFamily="2" charset="0"/>
              </a:defRPr>
            </a:lvl1pPr>
          </a:lstStyle>
          <a:p>
            <a:endParaRPr lang="de-DE" dirty="0"/>
          </a:p>
        </p:txBody>
      </p:sp>
      <p:sp>
        <p:nvSpPr>
          <p:cNvPr id="9" name="Textplatzhalter 7">
            <a:extLst>
              <a:ext uri="{FF2B5EF4-FFF2-40B4-BE49-F238E27FC236}">
                <a16:creationId xmlns:a16="http://schemas.microsoft.com/office/drawing/2014/main" id="{EF903609-260D-3E46-B80E-23396FDC5976}"/>
              </a:ext>
            </a:extLst>
          </p:cNvPr>
          <p:cNvSpPr>
            <a:spLocks noGrp="1"/>
          </p:cNvSpPr>
          <p:nvPr>
            <p:ph type="body" sz="quarter" idx="12"/>
          </p:nvPr>
        </p:nvSpPr>
        <p:spPr>
          <a:xfrm>
            <a:off x="514350" y="5723273"/>
            <a:ext cx="7658100" cy="1603583"/>
          </a:xfrm>
          <a:prstGeom prst="rect">
            <a:avLst/>
          </a:prstGeom>
        </p:spPr>
        <p:txBody>
          <a:bodyPr/>
          <a:lstStyle>
            <a:lvl1pPr marL="0" indent="0">
              <a:lnSpc>
                <a:spcPct val="100000"/>
              </a:lnSpc>
              <a:buNone/>
              <a:defRPr sz="2400"/>
            </a:lvl1pPr>
          </a:lstStyle>
          <a:p>
            <a:endParaRPr lang="de-DE" dirty="0"/>
          </a:p>
        </p:txBody>
      </p:sp>
      <p:sp>
        <p:nvSpPr>
          <p:cNvPr id="14" name="Textplatzhalter 12">
            <a:extLst>
              <a:ext uri="{FF2B5EF4-FFF2-40B4-BE49-F238E27FC236}">
                <a16:creationId xmlns:a16="http://schemas.microsoft.com/office/drawing/2014/main" id="{7D649E52-FDFF-054C-82D4-1954C93B500C}"/>
              </a:ext>
            </a:extLst>
          </p:cNvPr>
          <p:cNvSpPr>
            <a:spLocks noGrp="1"/>
          </p:cNvSpPr>
          <p:nvPr>
            <p:ph type="body" sz="quarter" idx="13" hasCustomPrompt="1"/>
          </p:nvPr>
        </p:nvSpPr>
        <p:spPr>
          <a:xfrm>
            <a:off x="514350" y="7577459"/>
            <a:ext cx="4619074" cy="1393463"/>
          </a:xfrm>
          <a:prstGeom prst="rect">
            <a:avLst/>
          </a:prstGeom>
        </p:spPr>
        <p:txBody>
          <a:bodyPr/>
          <a:lstStyle>
            <a:lvl1pPr marL="0" indent="0">
              <a:lnSpc>
                <a:spcPts val="4788"/>
              </a:lnSpc>
              <a:spcBef>
                <a:spcPts val="0"/>
              </a:spcBef>
              <a:buNone/>
              <a:defRPr sz="4240"/>
            </a:lvl1pPr>
          </a:lstStyle>
          <a:p>
            <a:r>
              <a:rPr lang="de-DE" dirty="0"/>
              <a:t>Datum, Zeit</a:t>
            </a:r>
          </a:p>
        </p:txBody>
      </p:sp>
      <p:sp>
        <p:nvSpPr>
          <p:cNvPr id="16" name="Textplatzhalter 12">
            <a:extLst>
              <a:ext uri="{FF2B5EF4-FFF2-40B4-BE49-F238E27FC236}">
                <a16:creationId xmlns:a16="http://schemas.microsoft.com/office/drawing/2014/main" id="{9F8A4BDC-C9D6-9346-9075-5CE6316A358F}"/>
              </a:ext>
            </a:extLst>
          </p:cNvPr>
          <p:cNvSpPr>
            <a:spLocks noGrp="1"/>
          </p:cNvSpPr>
          <p:nvPr>
            <p:ph type="body" sz="quarter" idx="14" hasCustomPrompt="1"/>
          </p:nvPr>
        </p:nvSpPr>
        <p:spPr>
          <a:xfrm>
            <a:off x="514350" y="9149829"/>
            <a:ext cx="3851695" cy="1891551"/>
          </a:xfrm>
          <a:prstGeom prst="rect">
            <a:avLst/>
          </a:prstGeom>
        </p:spPr>
        <p:txBody>
          <a:bodyPr/>
          <a:lstStyle>
            <a:lvl1pPr marL="0" indent="0">
              <a:lnSpc>
                <a:spcPts val="3788"/>
              </a:lnSpc>
              <a:spcBef>
                <a:spcPts val="0"/>
              </a:spcBef>
              <a:buNone/>
              <a:defRPr sz="3200"/>
            </a:lvl1pPr>
          </a:lstStyle>
          <a:p>
            <a:r>
              <a:rPr lang="de-DE" dirty="0"/>
              <a:t>Ort</a:t>
            </a:r>
          </a:p>
        </p:txBody>
      </p:sp>
      <p:sp>
        <p:nvSpPr>
          <p:cNvPr id="8" name="Textplatzhalter 7">
            <a:extLst>
              <a:ext uri="{FF2B5EF4-FFF2-40B4-BE49-F238E27FC236}">
                <a16:creationId xmlns:a16="http://schemas.microsoft.com/office/drawing/2014/main" id="{55911C27-A821-CE48-8618-84FCD0D584AE}"/>
              </a:ext>
            </a:extLst>
          </p:cNvPr>
          <p:cNvSpPr>
            <a:spLocks noGrp="1"/>
          </p:cNvSpPr>
          <p:nvPr>
            <p:ph type="body" sz="quarter" idx="15" hasCustomPrompt="1"/>
          </p:nvPr>
        </p:nvSpPr>
        <p:spPr>
          <a:xfrm>
            <a:off x="4701091" y="14658502"/>
            <a:ext cx="5474970" cy="245648"/>
          </a:xfrm>
          <a:prstGeom prst="rect">
            <a:avLst/>
          </a:prstGeom>
        </p:spPr>
        <p:txBody>
          <a:bodyPr/>
          <a:lstStyle>
            <a:lvl1pPr marL="0" indent="0" algn="r">
              <a:lnSpc>
                <a:spcPct val="100000"/>
              </a:lnSpc>
              <a:buNone/>
              <a:defRPr sz="1400"/>
            </a:lvl1pPr>
          </a:lstStyle>
          <a:p>
            <a:r>
              <a:rPr lang="de-DE" dirty="0"/>
              <a:t>Foto: </a:t>
            </a:r>
            <a:r>
              <a:rPr lang="de-DE" dirty="0" err="1"/>
              <a:t>xxxxxxx</a:t>
            </a:r>
            <a:endParaRPr lang="de-DE" dirty="0"/>
          </a:p>
        </p:txBody>
      </p:sp>
    </p:spTree>
    <p:extLst>
      <p:ext uri="{BB962C8B-B14F-4D97-AF65-F5344CB8AC3E}">
        <p14:creationId xmlns:p14="http://schemas.microsoft.com/office/powerpoint/2010/main" val="3323161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Bildplatzhalter 7">
            <a:extLst>
              <a:ext uri="{FF2B5EF4-FFF2-40B4-BE49-F238E27FC236}">
                <a16:creationId xmlns:a16="http://schemas.microsoft.com/office/drawing/2014/main" id="{83AFC7D5-E19C-1D41-A11C-E3AAC9848A9B}"/>
              </a:ext>
            </a:extLst>
          </p:cNvPr>
          <p:cNvSpPr>
            <a:spLocks noGrp="1"/>
          </p:cNvSpPr>
          <p:nvPr>
            <p:ph type="pic" sz="quarter" idx="10"/>
          </p:nvPr>
        </p:nvSpPr>
        <p:spPr>
          <a:xfrm>
            <a:off x="4379363" y="7326856"/>
            <a:ext cx="7209925" cy="7208822"/>
          </a:xfrm>
          <a:prstGeom prst="ellipse">
            <a:avLst/>
          </a:prstGeom>
          <a:solidFill>
            <a:schemeClr val="bg1">
              <a:lumMod val="95000"/>
            </a:schemeClr>
          </a:solidFill>
        </p:spPr>
        <p:txBody>
          <a:bodyPr/>
          <a:lstStyle/>
          <a:p>
            <a:endParaRPr lang="de-DE" dirty="0"/>
          </a:p>
        </p:txBody>
      </p:sp>
      <p:sp>
        <p:nvSpPr>
          <p:cNvPr id="5" name="Textplatzhalter 4">
            <a:extLst>
              <a:ext uri="{FF2B5EF4-FFF2-40B4-BE49-F238E27FC236}">
                <a16:creationId xmlns:a16="http://schemas.microsoft.com/office/drawing/2014/main" id="{B9A66A40-ECD9-8749-9DA3-09125DDEADBE}"/>
              </a:ext>
            </a:extLst>
          </p:cNvPr>
          <p:cNvSpPr>
            <a:spLocks noGrp="1"/>
          </p:cNvSpPr>
          <p:nvPr>
            <p:ph type="body" sz="quarter" idx="11"/>
          </p:nvPr>
        </p:nvSpPr>
        <p:spPr>
          <a:xfrm>
            <a:off x="514350" y="2489371"/>
            <a:ext cx="7658100" cy="3233902"/>
          </a:xfrm>
          <a:prstGeom prst="rect">
            <a:avLst/>
          </a:prstGeom>
        </p:spPr>
        <p:txBody>
          <a:bodyPr/>
          <a:lstStyle>
            <a:lvl1pPr marL="0" indent="0">
              <a:lnSpc>
                <a:spcPts val="7354"/>
              </a:lnSpc>
              <a:spcBef>
                <a:spcPts val="0"/>
              </a:spcBef>
              <a:buNone/>
              <a:defRPr sz="7430">
                <a:latin typeface="MGH Soft" pitchFamily="2" charset="0"/>
              </a:defRPr>
            </a:lvl1pPr>
          </a:lstStyle>
          <a:p>
            <a:endParaRPr lang="de-DE" dirty="0"/>
          </a:p>
        </p:txBody>
      </p:sp>
      <p:sp>
        <p:nvSpPr>
          <p:cNvPr id="6" name="Textplatzhalter 7">
            <a:extLst>
              <a:ext uri="{FF2B5EF4-FFF2-40B4-BE49-F238E27FC236}">
                <a16:creationId xmlns:a16="http://schemas.microsoft.com/office/drawing/2014/main" id="{374FE8B4-E5F2-C04D-BD45-5B74896E803E}"/>
              </a:ext>
            </a:extLst>
          </p:cNvPr>
          <p:cNvSpPr>
            <a:spLocks noGrp="1"/>
          </p:cNvSpPr>
          <p:nvPr>
            <p:ph type="body" sz="quarter" idx="12"/>
          </p:nvPr>
        </p:nvSpPr>
        <p:spPr>
          <a:xfrm>
            <a:off x="514350" y="5723273"/>
            <a:ext cx="7658100" cy="1603583"/>
          </a:xfrm>
          <a:prstGeom prst="rect">
            <a:avLst/>
          </a:prstGeom>
        </p:spPr>
        <p:txBody>
          <a:bodyPr/>
          <a:lstStyle>
            <a:lvl1pPr marL="0" indent="0">
              <a:lnSpc>
                <a:spcPct val="100000"/>
              </a:lnSpc>
              <a:buNone/>
              <a:defRPr sz="2400"/>
            </a:lvl1pPr>
          </a:lstStyle>
          <a:p>
            <a:endParaRPr lang="de-DE" dirty="0"/>
          </a:p>
        </p:txBody>
      </p:sp>
      <p:sp>
        <p:nvSpPr>
          <p:cNvPr id="7" name="Textplatzhalter 12">
            <a:extLst>
              <a:ext uri="{FF2B5EF4-FFF2-40B4-BE49-F238E27FC236}">
                <a16:creationId xmlns:a16="http://schemas.microsoft.com/office/drawing/2014/main" id="{B5FFB5F3-04E3-5F4E-A60D-BDA5F1932DF3}"/>
              </a:ext>
            </a:extLst>
          </p:cNvPr>
          <p:cNvSpPr>
            <a:spLocks noGrp="1"/>
          </p:cNvSpPr>
          <p:nvPr>
            <p:ph type="body" sz="quarter" idx="13" hasCustomPrompt="1"/>
          </p:nvPr>
        </p:nvSpPr>
        <p:spPr>
          <a:xfrm>
            <a:off x="514350" y="7577459"/>
            <a:ext cx="4619074" cy="1393463"/>
          </a:xfrm>
          <a:prstGeom prst="rect">
            <a:avLst/>
          </a:prstGeom>
        </p:spPr>
        <p:txBody>
          <a:bodyPr/>
          <a:lstStyle>
            <a:lvl1pPr marL="0" indent="0">
              <a:lnSpc>
                <a:spcPts val="4788"/>
              </a:lnSpc>
              <a:spcBef>
                <a:spcPts val="0"/>
              </a:spcBef>
              <a:buNone/>
              <a:defRPr sz="4240"/>
            </a:lvl1pPr>
          </a:lstStyle>
          <a:p>
            <a:r>
              <a:rPr lang="de-DE" dirty="0"/>
              <a:t>Datum, Zeit</a:t>
            </a:r>
          </a:p>
        </p:txBody>
      </p:sp>
      <p:sp>
        <p:nvSpPr>
          <p:cNvPr id="8" name="Textplatzhalter 12">
            <a:extLst>
              <a:ext uri="{FF2B5EF4-FFF2-40B4-BE49-F238E27FC236}">
                <a16:creationId xmlns:a16="http://schemas.microsoft.com/office/drawing/2014/main" id="{B1E20770-1BF2-B74E-8B1F-ECA8985C2D5F}"/>
              </a:ext>
            </a:extLst>
          </p:cNvPr>
          <p:cNvSpPr>
            <a:spLocks noGrp="1"/>
          </p:cNvSpPr>
          <p:nvPr>
            <p:ph type="body" sz="quarter" idx="14" hasCustomPrompt="1"/>
          </p:nvPr>
        </p:nvSpPr>
        <p:spPr>
          <a:xfrm>
            <a:off x="514350" y="9149829"/>
            <a:ext cx="3851695" cy="1891551"/>
          </a:xfrm>
          <a:prstGeom prst="rect">
            <a:avLst/>
          </a:prstGeom>
        </p:spPr>
        <p:txBody>
          <a:bodyPr/>
          <a:lstStyle>
            <a:lvl1pPr marL="0" indent="0">
              <a:lnSpc>
                <a:spcPts val="3788"/>
              </a:lnSpc>
              <a:spcBef>
                <a:spcPts val="0"/>
              </a:spcBef>
              <a:buNone/>
              <a:defRPr sz="3200"/>
            </a:lvl1pPr>
          </a:lstStyle>
          <a:p>
            <a:r>
              <a:rPr lang="de-DE" dirty="0"/>
              <a:t>Ort</a:t>
            </a:r>
          </a:p>
        </p:txBody>
      </p:sp>
      <p:sp>
        <p:nvSpPr>
          <p:cNvPr id="9" name="Textplatzhalter 7">
            <a:extLst>
              <a:ext uri="{FF2B5EF4-FFF2-40B4-BE49-F238E27FC236}">
                <a16:creationId xmlns:a16="http://schemas.microsoft.com/office/drawing/2014/main" id="{098FABF5-8918-E841-B70F-D9A431ED34BA}"/>
              </a:ext>
            </a:extLst>
          </p:cNvPr>
          <p:cNvSpPr>
            <a:spLocks noGrp="1"/>
          </p:cNvSpPr>
          <p:nvPr>
            <p:ph type="body" sz="quarter" idx="15" hasCustomPrompt="1"/>
          </p:nvPr>
        </p:nvSpPr>
        <p:spPr>
          <a:xfrm>
            <a:off x="4701091" y="14658502"/>
            <a:ext cx="5474970" cy="245648"/>
          </a:xfrm>
          <a:prstGeom prst="rect">
            <a:avLst/>
          </a:prstGeom>
        </p:spPr>
        <p:txBody>
          <a:bodyPr/>
          <a:lstStyle>
            <a:lvl1pPr marL="0" indent="0" algn="r">
              <a:lnSpc>
                <a:spcPct val="100000"/>
              </a:lnSpc>
              <a:buNone/>
              <a:defRPr sz="1400"/>
            </a:lvl1pPr>
          </a:lstStyle>
          <a:p>
            <a:r>
              <a:rPr lang="de-DE" dirty="0"/>
              <a:t>Foto: </a:t>
            </a:r>
            <a:r>
              <a:rPr lang="de-DE" dirty="0" err="1"/>
              <a:t>xxxxxxx</a:t>
            </a:r>
            <a:endParaRPr lang="de-DE" dirty="0"/>
          </a:p>
        </p:txBody>
      </p:sp>
    </p:spTree>
    <p:extLst>
      <p:ext uri="{BB962C8B-B14F-4D97-AF65-F5344CB8AC3E}">
        <p14:creationId xmlns:p14="http://schemas.microsoft.com/office/powerpoint/2010/main" val="1378736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Bildplatzhalter 7">
            <a:extLst>
              <a:ext uri="{FF2B5EF4-FFF2-40B4-BE49-F238E27FC236}">
                <a16:creationId xmlns:a16="http://schemas.microsoft.com/office/drawing/2014/main" id="{9F08A8AD-A6B7-1140-9155-0E1F0A1CB2FB}"/>
              </a:ext>
            </a:extLst>
          </p:cNvPr>
          <p:cNvSpPr>
            <a:spLocks noGrp="1"/>
          </p:cNvSpPr>
          <p:nvPr>
            <p:ph type="pic" sz="quarter" idx="10"/>
          </p:nvPr>
        </p:nvSpPr>
        <p:spPr>
          <a:xfrm>
            <a:off x="4379363" y="7326856"/>
            <a:ext cx="7209925" cy="7208822"/>
          </a:xfrm>
          <a:prstGeom prst="ellipse">
            <a:avLst/>
          </a:prstGeom>
          <a:solidFill>
            <a:schemeClr val="bg1">
              <a:lumMod val="95000"/>
            </a:schemeClr>
          </a:solidFill>
        </p:spPr>
        <p:txBody>
          <a:bodyPr/>
          <a:lstStyle/>
          <a:p>
            <a:endParaRPr lang="de-DE" dirty="0"/>
          </a:p>
        </p:txBody>
      </p:sp>
      <p:sp>
        <p:nvSpPr>
          <p:cNvPr id="5" name="Textplatzhalter 4">
            <a:extLst>
              <a:ext uri="{FF2B5EF4-FFF2-40B4-BE49-F238E27FC236}">
                <a16:creationId xmlns:a16="http://schemas.microsoft.com/office/drawing/2014/main" id="{00DCC37F-A2CC-8148-8AEC-56B64DA96A28}"/>
              </a:ext>
            </a:extLst>
          </p:cNvPr>
          <p:cNvSpPr>
            <a:spLocks noGrp="1"/>
          </p:cNvSpPr>
          <p:nvPr>
            <p:ph type="body" sz="quarter" idx="11"/>
          </p:nvPr>
        </p:nvSpPr>
        <p:spPr>
          <a:xfrm>
            <a:off x="514350" y="2489371"/>
            <a:ext cx="7658100" cy="3233902"/>
          </a:xfrm>
          <a:prstGeom prst="rect">
            <a:avLst/>
          </a:prstGeom>
        </p:spPr>
        <p:txBody>
          <a:bodyPr/>
          <a:lstStyle>
            <a:lvl1pPr marL="0" indent="0">
              <a:lnSpc>
                <a:spcPts val="7354"/>
              </a:lnSpc>
              <a:spcBef>
                <a:spcPts val="0"/>
              </a:spcBef>
              <a:buNone/>
              <a:defRPr sz="7430">
                <a:latin typeface="MGH Soft" pitchFamily="2" charset="0"/>
              </a:defRPr>
            </a:lvl1pPr>
          </a:lstStyle>
          <a:p>
            <a:endParaRPr lang="de-DE" dirty="0"/>
          </a:p>
        </p:txBody>
      </p:sp>
      <p:sp>
        <p:nvSpPr>
          <p:cNvPr id="6" name="Textplatzhalter 7">
            <a:extLst>
              <a:ext uri="{FF2B5EF4-FFF2-40B4-BE49-F238E27FC236}">
                <a16:creationId xmlns:a16="http://schemas.microsoft.com/office/drawing/2014/main" id="{9DDECB81-96F7-1B4E-8A5A-8801AA2782DE}"/>
              </a:ext>
            </a:extLst>
          </p:cNvPr>
          <p:cNvSpPr>
            <a:spLocks noGrp="1"/>
          </p:cNvSpPr>
          <p:nvPr>
            <p:ph type="body" sz="quarter" idx="12"/>
          </p:nvPr>
        </p:nvSpPr>
        <p:spPr>
          <a:xfrm>
            <a:off x="514350" y="5723273"/>
            <a:ext cx="7658100" cy="1603583"/>
          </a:xfrm>
          <a:prstGeom prst="rect">
            <a:avLst/>
          </a:prstGeom>
        </p:spPr>
        <p:txBody>
          <a:bodyPr/>
          <a:lstStyle>
            <a:lvl1pPr marL="0" indent="0">
              <a:lnSpc>
                <a:spcPct val="100000"/>
              </a:lnSpc>
              <a:buNone/>
              <a:defRPr sz="2400"/>
            </a:lvl1pPr>
          </a:lstStyle>
          <a:p>
            <a:endParaRPr lang="de-DE" dirty="0"/>
          </a:p>
        </p:txBody>
      </p:sp>
      <p:sp>
        <p:nvSpPr>
          <p:cNvPr id="7" name="Textplatzhalter 12">
            <a:extLst>
              <a:ext uri="{FF2B5EF4-FFF2-40B4-BE49-F238E27FC236}">
                <a16:creationId xmlns:a16="http://schemas.microsoft.com/office/drawing/2014/main" id="{359DB691-BC75-D744-A233-AF36CC3055C2}"/>
              </a:ext>
            </a:extLst>
          </p:cNvPr>
          <p:cNvSpPr>
            <a:spLocks noGrp="1"/>
          </p:cNvSpPr>
          <p:nvPr>
            <p:ph type="body" sz="quarter" idx="13" hasCustomPrompt="1"/>
          </p:nvPr>
        </p:nvSpPr>
        <p:spPr>
          <a:xfrm>
            <a:off x="514350" y="7577459"/>
            <a:ext cx="4619074" cy="1393463"/>
          </a:xfrm>
          <a:prstGeom prst="rect">
            <a:avLst/>
          </a:prstGeom>
        </p:spPr>
        <p:txBody>
          <a:bodyPr/>
          <a:lstStyle>
            <a:lvl1pPr marL="0" indent="0">
              <a:lnSpc>
                <a:spcPts val="4788"/>
              </a:lnSpc>
              <a:spcBef>
                <a:spcPts val="0"/>
              </a:spcBef>
              <a:buNone/>
              <a:defRPr sz="4240"/>
            </a:lvl1pPr>
          </a:lstStyle>
          <a:p>
            <a:r>
              <a:rPr lang="de-DE" dirty="0"/>
              <a:t>Datum, Zeit</a:t>
            </a:r>
          </a:p>
        </p:txBody>
      </p:sp>
      <p:sp>
        <p:nvSpPr>
          <p:cNvPr id="8" name="Textplatzhalter 12">
            <a:extLst>
              <a:ext uri="{FF2B5EF4-FFF2-40B4-BE49-F238E27FC236}">
                <a16:creationId xmlns:a16="http://schemas.microsoft.com/office/drawing/2014/main" id="{7D8AF5FF-7B78-8F45-A97C-ED02CB686075}"/>
              </a:ext>
            </a:extLst>
          </p:cNvPr>
          <p:cNvSpPr>
            <a:spLocks noGrp="1"/>
          </p:cNvSpPr>
          <p:nvPr>
            <p:ph type="body" sz="quarter" idx="14" hasCustomPrompt="1"/>
          </p:nvPr>
        </p:nvSpPr>
        <p:spPr>
          <a:xfrm>
            <a:off x="514350" y="9149829"/>
            <a:ext cx="3851695" cy="1891551"/>
          </a:xfrm>
          <a:prstGeom prst="rect">
            <a:avLst/>
          </a:prstGeom>
        </p:spPr>
        <p:txBody>
          <a:bodyPr/>
          <a:lstStyle>
            <a:lvl1pPr marL="0" indent="0">
              <a:lnSpc>
                <a:spcPts val="3788"/>
              </a:lnSpc>
              <a:spcBef>
                <a:spcPts val="0"/>
              </a:spcBef>
              <a:buNone/>
              <a:defRPr sz="3200"/>
            </a:lvl1pPr>
          </a:lstStyle>
          <a:p>
            <a:r>
              <a:rPr lang="de-DE" dirty="0"/>
              <a:t>Ort</a:t>
            </a:r>
          </a:p>
        </p:txBody>
      </p:sp>
      <p:sp>
        <p:nvSpPr>
          <p:cNvPr id="9" name="Textplatzhalter 7">
            <a:extLst>
              <a:ext uri="{FF2B5EF4-FFF2-40B4-BE49-F238E27FC236}">
                <a16:creationId xmlns:a16="http://schemas.microsoft.com/office/drawing/2014/main" id="{0C8A5E1E-103E-164E-8E32-88DD5A225B26}"/>
              </a:ext>
            </a:extLst>
          </p:cNvPr>
          <p:cNvSpPr>
            <a:spLocks noGrp="1"/>
          </p:cNvSpPr>
          <p:nvPr>
            <p:ph type="body" sz="quarter" idx="15" hasCustomPrompt="1"/>
          </p:nvPr>
        </p:nvSpPr>
        <p:spPr>
          <a:xfrm>
            <a:off x="4701091" y="14658502"/>
            <a:ext cx="5474970" cy="245648"/>
          </a:xfrm>
          <a:prstGeom prst="rect">
            <a:avLst/>
          </a:prstGeom>
        </p:spPr>
        <p:txBody>
          <a:bodyPr/>
          <a:lstStyle>
            <a:lvl1pPr marL="0" indent="0" algn="r">
              <a:lnSpc>
                <a:spcPct val="100000"/>
              </a:lnSpc>
              <a:buNone/>
              <a:defRPr sz="1400"/>
            </a:lvl1pPr>
          </a:lstStyle>
          <a:p>
            <a:r>
              <a:rPr lang="de-DE" dirty="0"/>
              <a:t>Foto: </a:t>
            </a:r>
            <a:r>
              <a:rPr lang="de-DE" dirty="0" err="1"/>
              <a:t>xxxxxxx</a:t>
            </a:r>
            <a:endParaRPr lang="de-DE" dirty="0"/>
          </a:p>
        </p:txBody>
      </p:sp>
    </p:spTree>
    <p:extLst>
      <p:ext uri="{BB962C8B-B14F-4D97-AF65-F5344CB8AC3E}">
        <p14:creationId xmlns:p14="http://schemas.microsoft.com/office/powerpoint/2010/main" val="2243419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Bildplatzhalter 7">
            <a:extLst>
              <a:ext uri="{FF2B5EF4-FFF2-40B4-BE49-F238E27FC236}">
                <a16:creationId xmlns:a16="http://schemas.microsoft.com/office/drawing/2014/main" id="{9B256752-0865-C34A-ABF3-9AC2BE229C99}"/>
              </a:ext>
            </a:extLst>
          </p:cNvPr>
          <p:cNvSpPr>
            <a:spLocks noGrp="1"/>
          </p:cNvSpPr>
          <p:nvPr>
            <p:ph type="pic" sz="quarter" idx="10"/>
          </p:nvPr>
        </p:nvSpPr>
        <p:spPr>
          <a:xfrm>
            <a:off x="4379363" y="7326856"/>
            <a:ext cx="7209925" cy="7208822"/>
          </a:xfrm>
          <a:prstGeom prst="ellipse">
            <a:avLst/>
          </a:prstGeom>
          <a:solidFill>
            <a:schemeClr val="bg1">
              <a:lumMod val="95000"/>
            </a:schemeClr>
          </a:solidFill>
        </p:spPr>
        <p:txBody>
          <a:bodyPr/>
          <a:lstStyle/>
          <a:p>
            <a:endParaRPr lang="de-DE" dirty="0"/>
          </a:p>
        </p:txBody>
      </p:sp>
      <p:sp>
        <p:nvSpPr>
          <p:cNvPr id="5" name="Textplatzhalter 4">
            <a:extLst>
              <a:ext uri="{FF2B5EF4-FFF2-40B4-BE49-F238E27FC236}">
                <a16:creationId xmlns:a16="http://schemas.microsoft.com/office/drawing/2014/main" id="{A3B1646C-42E7-3942-9D24-F51875E5CB14}"/>
              </a:ext>
            </a:extLst>
          </p:cNvPr>
          <p:cNvSpPr>
            <a:spLocks noGrp="1"/>
          </p:cNvSpPr>
          <p:nvPr>
            <p:ph type="body" sz="quarter" idx="11"/>
          </p:nvPr>
        </p:nvSpPr>
        <p:spPr>
          <a:xfrm>
            <a:off x="514350" y="2489371"/>
            <a:ext cx="7658100" cy="3233902"/>
          </a:xfrm>
          <a:prstGeom prst="rect">
            <a:avLst/>
          </a:prstGeom>
        </p:spPr>
        <p:txBody>
          <a:bodyPr/>
          <a:lstStyle>
            <a:lvl1pPr marL="0" indent="0">
              <a:lnSpc>
                <a:spcPts val="7354"/>
              </a:lnSpc>
              <a:spcBef>
                <a:spcPts val="0"/>
              </a:spcBef>
              <a:buNone/>
              <a:defRPr sz="7430">
                <a:latin typeface="MGH Soft" pitchFamily="2" charset="0"/>
              </a:defRPr>
            </a:lvl1pPr>
          </a:lstStyle>
          <a:p>
            <a:endParaRPr lang="de-DE" dirty="0"/>
          </a:p>
        </p:txBody>
      </p:sp>
      <p:sp>
        <p:nvSpPr>
          <p:cNvPr id="6" name="Textplatzhalter 7">
            <a:extLst>
              <a:ext uri="{FF2B5EF4-FFF2-40B4-BE49-F238E27FC236}">
                <a16:creationId xmlns:a16="http://schemas.microsoft.com/office/drawing/2014/main" id="{5A3A4BE9-4B87-7444-8A51-76C300A2169B}"/>
              </a:ext>
            </a:extLst>
          </p:cNvPr>
          <p:cNvSpPr>
            <a:spLocks noGrp="1"/>
          </p:cNvSpPr>
          <p:nvPr>
            <p:ph type="body" sz="quarter" idx="12"/>
          </p:nvPr>
        </p:nvSpPr>
        <p:spPr>
          <a:xfrm>
            <a:off x="514350" y="5723273"/>
            <a:ext cx="7658100" cy="1603583"/>
          </a:xfrm>
          <a:prstGeom prst="rect">
            <a:avLst/>
          </a:prstGeom>
        </p:spPr>
        <p:txBody>
          <a:bodyPr/>
          <a:lstStyle>
            <a:lvl1pPr marL="0" indent="0">
              <a:lnSpc>
                <a:spcPct val="100000"/>
              </a:lnSpc>
              <a:buNone/>
              <a:defRPr sz="2400"/>
            </a:lvl1pPr>
          </a:lstStyle>
          <a:p>
            <a:endParaRPr lang="de-DE" dirty="0"/>
          </a:p>
        </p:txBody>
      </p:sp>
      <p:sp>
        <p:nvSpPr>
          <p:cNvPr id="7" name="Textplatzhalter 12">
            <a:extLst>
              <a:ext uri="{FF2B5EF4-FFF2-40B4-BE49-F238E27FC236}">
                <a16:creationId xmlns:a16="http://schemas.microsoft.com/office/drawing/2014/main" id="{62ABCC26-F0F5-4342-97C8-3A77DDF3600D}"/>
              </a:ext>
            </a:extLst>
          </p:cNvPr>
          <p:cNvSpPr>
            <a:spLocks noGrp="1"/>
          </p:cNvSpPr>
          <p:nvPr>
            <p:ph type="body" sz="quarter" idx="13" hasCustomPrompt="1"/>
          </p:nvPr>
        </p:nvSpPr>
        <p:spPr>
          <a:xfrm>
            <a:off x="514350" y="7577459"/>
            <a:ext cx="4619074" cy="1393463"/>
          </a:xfrm>
          <a:prstGeom prst="rect">
            <a:avLst/>
          </a:prstGeom>
        </p:spPr>
        <p:txBody>
          <a:bodyPr/>
          <a:lstStyle>
            <a:lvl1pPr marL="0" indent="0">
              <a:lnSpc>
                <a:spcPts val="4788"/>
              </a:lnSpc>
              <a:spcBef>
                <a:spcPts val="0"/>
              </a:spcBef>
              <a:buNone/>
              <a:defRPr sz="4240"/>
            </a:lvl1pPr>
          </a:lstStyle>
          <a:p>
            <a:r>
              <a:rPr lang="de-DE" dirty="0"/>
              <a:t>Datum, Zeit</a:t>
            </a:r>
          </a:p>
        </p:txBody>
      </p:sp>
      <p:sp>
        <p:nvSpPr>
          <p:cNvPr id="8" name="Textplatzhalter 12">
            <a:extLst>
              <a:ext uri="{FF2B5EF4-FFF2-40B4-BE49-F238E27FC236}">
                <a16:creationId xmlns:a16="http://schemas.microsoft.com/office/drawing/2014/main" id="{34D24FD2-BA64-0342-987B-15013332F8DD}"/>
              </a:ext>
            </a:extLst>
          </p:cNvPr>
          <p:cNvSpPr>
            <a:spLocks noGrp="1"/>
          </p:cNvSpPr>
          <p:nvPr>
            <p:ph type="body" sz="quarter" idx="14" hasCustomPrompt="1"/>
          </p:nvPr>
        </p:nvSpPr>
        <p:spPr>
          <a:xfrm>
            <a:off x="514350" y="9149829"/>
            <a:ext cx="3851695" cy="1891551"/>
          </a:xfrm>
          <a:prstGeom prst="rect">
            <a:avLst/>
          </a:prstGeom>
        </p:spPr>
        <p:txBody>
          <a:bodyPr/>
          <a:lstStyle>
            <a:lvl1pPr marL="0" indent="0">
              <a:lnSpc>
                <a:spcPts val="3788"/>
              </a:lnSpc>
              <a:spcBef>
                <a:spcPts val="0"/>
              </a:spcBef>
              <a:buNone/>
              <a:defRPr sz="3200"/>
            </a:lvl1pPr>
          </a:lstStyle>
          <a:p>
            <a:r>
              <a:rPr lang="de-DE" dirty="0"/>
              <a:t>Ort</a:t>
            </a:r>
          </a:p>
        </p:txBody>
      </p:sp>
      <p:sp>
        <p:nvSpPr>
          <p:cNvPr id="9" name="Textplatzhalter 7">
            <a:extLst>
              <a:ext uri="{FF2B5EF4-FFF2-40B4-BE49-F238E27FC236}">
                <a16:creationId xmlns:a16="http://schemas.microsoft.com/office/drawing/2014/main" id="{4CA949DC-1856-0948-A814-9D5936010197}"/>
              </a:ext>
            </a:extLst>
          </p:cNvPr>
          <p:cNvSpPr>
            <a:spLocks noGrp="1"/>
          </p:cNvSpPr>
          <p:nvPr>
            <p:ph type="body" sz="quarter" idx="15" hasCustomPrompt="1"/>
          </p:nvPr>
        </p:nvSpPr>
        <p:spPr>
          <a:xfrm>
            <a:off x="4701091" y="14658502"/>
            <a:ext cx="5474970" cy="245648"/>
          </a:xfrm>
          <a:prstGeom prst="rect">
            <a:avLst/>
          </a:prstGeom>
        </p:spPr>
        <p:txBody>
          <a:bodyPr/>
          <a:lstStyle>
            <a:lvl1pPr marL="0" indent="0" algn="r">
              <a:lnSpc>
                <a:spcPct val="100000"/>
              </a:lnSpc>
              <a:buNone/>
              <a:defRPr sz="1400"/>
            </a:lvl1pPr>
          </a:lstStyle>
          <a:p>
            <a:r>
              <a:rPr lang="de-DE" dirty="0"/>
              <a:t>Foto: </a:t>
            </a:r>
            <a:r>
              <a:rPr lang="de-DE" dirty="0" err="1"/>
              <a:t>xxxxxxx</a:t>
            </a:r>
            <a:endParaRPr lang="de-DE" dirty="0"/>
          </a:p>
        </p:txBody>
      </p:sp>
    </p:spTree>
    <p:extLst>
      <p:ext uri="{BB962C8B-B14F-4D97-AF65-F5344CB8AC3E}">
        <p14:creationId xmlns:p14="http://schemas.microsoft.com/office/powerpoint/2010/main" val="3792364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Bildplatzhalter 7">
            <a:extLst>
              <a:ext uri="{FF2B5EF4-FFF2-40B4-BE49-F238E27FC236}">
                <a16:creationId xmlns:a16="http://schemas.microsoft.com/office/drawing/2014/main" id="{9B256752-0865-C34A-ABF3-9AC2BE229C99}"/>
              </a:ext>
            </a:extLst>
          </p:cNvPr>
          <p:cNvSpPr>
            <a:spLocks noGrp="1"/>
          </p:cNvSpPr>
          <p:nvPr>
            <p:ph type="pic" sz="quarter" idx="10"/>
          </p:nvPr>
        </p:nvSpPr>
        <p:spPr>
          <a:xfrm>
            <a:off x="4379363" y="7326856"/>
            <a:ext cx="7209925" cy="7208822"/>
          </a:xfrm>
          <a:prstGeom prst="ellipse">
            <a:avLst/>
          </a:prstGeom>
          <a:solidFill>
            <a:schemeClr val="bg1">
              <a:lumMod val="95000"/>
            </a:schemeClr>
          </a:solidFill>
        </p:spPr>
        <p:txBody>
          <a:bodyPr/>
          <a:lstStyle/>
          <a:p>
            <a:endParaRPr lang="de-DE" dirty="0"/>
          </a:p>
        </p:txBody>
      </p:sp>
      <p:sp>
        <p:nvSpPr>
          <p:cNvPr id="5" name="Textplatzhalter 4">
            <a:extLst>
              <a:ext uri="{FF2B5EF4-FFF2-40B4-BE49-F238E27FC236}">
                <a16:creationId xmlns:a16="http://schemas.microsoft.com/office/drawing/2014/main" id="{311A2F27-83D2-A54C-BC6E-336ED5C9262A}"/>
              </a:ext>
            </a:extLst>
          </p:cNvPr>
          <p:cNvSpPr>
            <a:spLocks noGrp="1"/>
          </p:cNvSpPr>
          <p:nvPr>
            <p:ph type="body" sz="quarter" idx="11"/>
          </p:nvPr>
        </p:nvSpPr>
        <p:spPr>
          <a:xfrm>
            <a:off x="514350" y="2489371"/>
            <a:ext cx="7658100" cy="3233902"/>
          </a:xfrm>
          <a:prstGeom prst="rect">
            <a:avLst/>
          </a:prstGeom>
        </p:spPr>
        <p:txBody>
          <a:bodyPr/>
          <a:lstStyle>
            <a:lvl1pPr marL="0" indent="0">
              <a:lnSpc>
                <a:spcPts val="7354"/>
              </a:lnSpc>
              <a:spcBef>
                <a:spcPts val="0"/>
              </a:spcBef>
              <a:buNone/>
              <a:defRPr sz="7430">
                <a:latin typeface="MGH Soft" pitchFamily="2" charset="0"/>
              </a:defRPr>
            </a:lvl1pPr>
          </a:lstStyle>
          <a:p>
            <a:endParaRPr lang="de-DE" dirty="0"/>
          </a:p>
        </p:txBody>
      </p:sp>
      <p:sp>
        <p:nvSpPr>
          <p:cNvPr id="6" name="Textplatzhalter 7">
            <a:extLst>
              <a:ext uri="{FF2B5EF4-FFF2-40B4-BE49-F238E27FC236}">
                <a16:creationId xmlns:a16="http://schemas.microsoft.com/office/drawing/2014/main" id="{B1B19E46-6AF0-0749-A6A5-41BBAD1D2F68}"/>
              </a:ext>
            </a:extLst>
          </p:cNvPr>
          <p:cNvSpPr>
            <a:spLocks noGrp="1"/>
          </p:cNvSpPr>
          <p:nvPr>
            <p:ph type="body" sz="quarter" idx="12"/>
          </p:nvPr>
        </p:nvSpPr>
        <p:spPr>
          <a:xfrm>
            <a:off x="514350" y="5723273"/>
            <a:ext cx="7658100" cy="1603583"/>
          </a:xfrm>
          <a:prstGeom prst="rect">
            <a:avLst/>
          </a:prstGeom>
        </p:spPr>
        <p:txBody>
          <a:bodyPr/>
          <a:lstStyle>
            <a:lvl1pPr marL="0" indent="0">
              <a:lnSpc>
                <a:spcPct val="100000"/>
              </a:lnSpc>
              <a:buNone/>
              <a:defRPr sz="2400"/>
            </a:lvl1pPr>
          </a:lstStyle>
          <a:p>
            <a:endParaRPr lang="de-DE" dirty="0"/>
          </a:p>
        </p:txBody>
      </p:sp>
      <p:sp>
        <p:nvSpPr>
          <p:cNvPr id="7" name="Textplatzhalter 12">
            <a:extLst>
              <a:ext uri="{FF2B5EF4-FFF2-40B4-BE49-F238E27FC236}">
                <a16:creationId xmlns:a16="http://schemas.microsoft.com/office/drawing/2014/main" id="{12CDE9AA-8D2C-B045-B954-E66346879F81}"/>
              </a:ext>
            </a:extLst>
          </p:cNvPr>
          <p:cNvSpPr>
            <a:spLocks noGrp="1"/>
          </p:cNvSpPr>
          <p:nvPr>
            <p:ph type="body" sz="quarter" idx="13" hasCustomPrompt="1"/>
          </p:nvPr>
        </p:nvSpPr>
        <p:spPr>
          <a:xfrm>
            <a:off x="514350" y="7577459"/>
            <a:ext cx="4619074" cy="1393463"/>
          </a:xfrm>
          <a:prstGeom prst="rect">
            <a:avLst/>
          </a:prstGeom>
        </p:spPr>
        <p:txBody>
          <a:bodyPr/>
          <a:lstStyle>
            <a:lvl1pPr marL="0" indent="0">
              <a:lnSpc>
                <a:spcPts val="4788"/>
              </a:lnSpc>
              <a:spcBef>
                <a:spcPts val="0"/>
              </a:spcBef>
              <a:buNone/>
              <a:defRPr sz="4240"/>
            </a:lvl1pPr>
          </a:lstStyle>
          <a:p>
            <a:r>
              <a:rPr lang="de-DE" dirty="0"/>
              <a:t>Datum, Zeit</a:t>
            </a:r>
          </a:p>
        </p:txBody>
      </p:sp>
      <p:sp>
        <p:nvSpPr>
          <p:cNvPr id="8" name="Textplatzhalter 12">
            <a:extLst>
              <a:ext uri="{FF2B5EF4-FFF2-40B4-BE49-F238E27FC236}">
                <a16:creationId xmlns:a16="http://schemas.microsoft.com/office/drawing/2014/main" id="{7A43C5A6-A6CD-EA44-AAB9-F924AE7DB100}"/>
              </a:ext>
            </a:extLst>
          </p:cNvPr>
          <p:cNvSpPr>
            <a:spLocks noGrp="1"/>
          </p:cNvSpPr>
          <p:nvPr>
            <p:ph type="body" sz="quarter" idx="14" hasCustomPrompt="1"/>
          </p:nvPr>
        </p:nvSpPr>
        <p:spPr>
          <a:xfrm>
            <a:off x="514350" y="9149829"/>
            <a:ext cx="3851695" cy="1891551"/>
          </a:xfrm>
          <a:prstGeom prst="rect">
            <a:avLst/>
          </a:prstGeom>
        </p:spPr>
        <p:txBody>
          <a:bodyPr/>
          <a:lstStyle>
            <a:lvl1pPr marL="0" indent="0">
              <a:lnSpc>
                <a:spcPts val="3788"/>
              </a:lnSpc>
              <a:spcBef>
                <a:spcPts val="0"/>
              </a:spcBef>
              <a:buNone/>
              <a:defRPr sz="3200"/>
            </a:lvl1pPr>
          </a:lstStyle>
          <a:p>
            <a:r>
              <a:rPr lang="de-DE" dirty="0"/>
              <a:t>Ort</a:t>
            </a:r>
          </a:p>
        </p:txBody>
      </p:sp>
      <p:sp>
        <p:nvSpPr>
          <p:cNvPr id="9" name="Textplatzhalter 7">
            <a:extLst>
              <a:ext uri="{FF2B5EF4-FFF2-40B4-BE49-F238E27FC236}">
                <a16:creationId xmlns:a16="http://schemas.microsoft.com/office/drawing/2014/main" id="{FB8E6232-9AC4-7743-B6A1-E21EB71BFD47}"/>
              </a:ext>
            </a:extLst>
          </p:cNvPr>
          <p:cNvSpPr>
            <a:spLocks noGrp="1"/>
          </p:cNvSpPr>
          <p:nvPr>
            <p:ph type="body" sz="quarter" idx="15" hasCustomPrompt="1"/>
          </p:nvPr>
        </p:nvSpPr>
        <p:spPr>
          <a:xfrm>
            <a:off x="4701091" y="14658502"/>
            <a:ext cx="5474970" cy="245648"/>
          </a:xfrm>
          <a:prstGeom prst="rect">
            <a:avLst/>
          </a:prstGeom>
        </p:spPr>
        <p:txBody>
          <a:bodyPr/>
          <a:lstStyle>
            <a:lvl1pPr marL="0" indent="0" algn="r">
              <a:lnSpc>
                <a:spcPct val="100000"/>
              </a:lnSpc>
              <a:buNone/>
              <a:defRPr sz="1400"/>
            </a:lvl1pPr>
          </a:lstStyle>
          <a:p>
            <a:r>
              <a:rPr lang="de-DE" dirty="0"/>
              <a:t>Foto: </a:t>
            </a:r>
            <a:r>
              <a:rPr lang="de-DE" dirty="0" err="1"/>
              <a:t>xxxxxxx</a:t>
            </a:r>
            <a:endParaRPr lang="de-DE" dirty="0"/>
          </a:p>
        </p:txBody>
      </p:sp>
    </p:spTree>
    <p:extLst>
      <p:ext uri="{BB962C8B-B14F-4D97-AF65-F5344CB8AC3E}">
        <p14:creationId xmlns:p14="http://schemas.microsoft.com/office/powerpoint/2010/main" val="36468127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2" name="Bildplatzhalter 7">
            <a:extLst>
              <a:ext uri="{FF2B5EF4-FFF2-40B4-BE49-F238E27FC236}">
                <a16:creationId xmlns:a16="http://schemas.microsoft.com/office/drawing/2014/main" id="{9B256752-0865-C34A-ABF3-9AC2BE229C99}"/>
              </a:ext>
            </a:extLst>
          </p:cNvPr>
          <p:cNvSpPr>
            <a:spLocks noGrp="1"/>
          </p:cNvSpPr>
          <p:nvPr>
            <p:ph type="pic" sz="quarter" idx="10"/>
          </p:nvPr>
        </p:nvSpPr>
        <p:spPr>
          <a:xfrm>
            <a:off x="4379363" y="7326856"/>
            <a:ext cx="7209925" cy="7208822"/>
          </a:xfrm>
          <a:prstGeom prst="ellipse">
            <a:avLst/>
          </a:prstGeom>
          <a:solidFill>
            <a:schemeClr val="bg1">
              <a:lumMod val="95000"/>
            </a:schemeClr>
          </a:solidFill>
        </p:spPr>
        <p:txBody>
          <a:bodyPr/>
          <a:lstStyle/>
          <a:p>
            <a:endParaRPr lang="de-DE" dirty="0"/>
          </a:p>
        </p:txBody>
      </p:sp>
      <p:sp>
        <p:nvSpPr>
          <p:cNvPr id="5" name="Textplatzhalter 4">
            <a:extLst>
              <a:ext uri="{FF2B5EF4-FFF2-40B4-BE49-F238E27FC236}">
                <a16:creationId xmlns:a16="http://schemas.microsoft.com/office/drawing/2014/main" id="{62065324-1024-7044-BFC5-2E080168269D}"/>
              </a:ext>
            </a:extLst>
          </p:cNvPr>
          <p:cNvSpPr>
            <a:spLocks noGrp="1"/>
          </p:cNvSpPr>
          <p:nvPr>
            <p:ph type="body" sz="quarter" idx="11"/>
          </p:nvPr>
        </p:nvSpPr>
        <p:spPr>
          <a:xfrm>
            <a:off x="514350" y="2489371"/>
            <a:ext cx="7658100" cy="3233902"/>
          </a:xfrm>
          <a:prstGeom prst="rect">
            <a:avLst/>
          </a:prstGeom>
        </p:spPr>
        <p:txBody>
          <a:bodyPr/>
          <a:lstStyle>
            <a:lvl1pPr marL="0" indent="0">
              <a:lnSpc>
                <a:spcPts val="7354"/>
              </a:lnSpc>
              <a:spcBef>
                <a:spcPts val="0"/>
              </a:spcBef>
              <a:buNone/>
              <a:defRPr sz="7430">
                <a:latin typeface="MGH Soft" pitchFamily="2" charset="0"/>
              </a:defRPr>
            </a:lvl1pPr>
          </a:lstStyle>
          <a:p>
            <a:endParaRPr lang="de-DE" dirty="0"/>
          </a:p>
        </p:txBody>
      </p:sp>
      <p:sp>
        <p:nvSpPr>
          <p:cNvPr id="6" name="Textplatzhalter 7">
            <a:extLst>
              <a:ext uri="{FF2B5EF4-FFF2-40B4-BE49-F238E27FC236}">
                <a16:creationId xmlns:a16="http://schemas.microsoft.com/office/drawing/2014/main" id="{AAB2E9C9-B828-894F-95F7-EA4B9E99964B}"/>
              </a:ext>
            </a:extLst>
          </p:cNvPr>
          <p:cNvSpPr>
            <a:spLocks noGrp="1"/>
          </p:cNvSpPr>
          <p:nvPr>
            <p:ph type="body" sz="quarter" idx="12"/>
          </p:nvPr>
        </p:nvSpPr>
        <p:spPr>
          <a:xfrm>
            <a:off x="514350" y="5723273"/>
            <a:ext cx="7658100" cy="1603583"/>
          </a:xfrm>
          <a:prstGeom prst="rect">
            <a:avLst/>
          </a:prstGeom>
        </p:spPr>
        <p:txBody>
          <a:bodyPr/>
          <a:lstStyle>
            <a:lvl1pPr marL="0" indent="0">
              <a:lnSpc>
                <a:spcPct val="100000"/>
              </a:lnSpc>
              <a:buNone/>
              <a:defRPr sz="2400"/>
            </a:lvl1pPr>
          </a:lstStyle>
          <a:p>
            <a:endParaRPr lang="de-DE" dirty="0"/>
          </a:p>
        </p:txBody>
      </p:sp>
      <p:sp>
        <p:nvSpPr>
          <p:cNvPr id="7" name="Textplatzhalter 12">
            <a:extLst>
              <a:ext uri="{FF2B5EF4-FFF2-40B4-BE49-F238E27FC236}">
                <a16:creationId xmlns:a16="http://schemas.microsoft.com/office/drawing/2014/main" id="{FDCB09BF-49CE-6D41-999C-B61B77F44F93}"/>
              </a:ext>
            </a:extLst>
          </p:cNvPr>
          <p:cNvSpPr>
            <a:spLocks noGrp="1"/>
          </p:cNvSpPr>
          <p:nvPr>
            <p:ph type="body" sz="quarter" idx="13" hasCustomPrompt="1"/>
          </p:nvPr>
        </p:nvSpPr>
        <p:spPr>
          <a:xfrm>
            <a:off x="514350" y="7577459"/>
            <a:ext cx="4619074" cy="1393463"/>
          </a:xfrm>
          <a:prstGeom prst="rect">
            <a:avLst/>
          </a:prstGeom>
        </p:spPr>
        <p:txBody>
          <a:bodyPr/>
          <a:lstStyle>
            <a:lvl1pPr marL="0" indent="0">
              <a:lnSpc>
                <a:spcPts val="4788"/>
              </a:lnSpc>
              <a:spcBef>
                <a:spcPts val="0"/>
              </a:spcBef>
              <a:buNone/>
              <a:defRPr sz="4240"/>
            </a:lvl1pPr>
          </a:lstStyle>
          <a:p>
            <a:r>
              <a:rPr lang="de-DE" dirty="0"/>
              <a:t>Datum, Zeit</a:t>
            </a:r>
          </a:p>
        </p:txBody>
      </p:sp>
      <p:sp>
        <p:nvSpPr>
          <p:cNvPr id="8" name="Textplatzhalter 12">
            <a:extLst>
              <a:ext uri="{FF2B5EF4-FFF2-40B4-BE49-F238E27FC236}">
                <a16:creationId xmlns:a16="http://schemas.microsoft.com/office/drawing/2014/main" id="{3D8E98AA-EA51-2D49-AA6C-E3606E6B881F}"/>
              </a:ext>
            </a:extLst>
          </p:cNvPr>
          <p:cNvSpPr>
            <a:spLocks noGrp="1"/>
          </p:cNvSpPr>
          <p:nvPr>
            <p:ph type="body" sz="quarter" idx="14" hasCustomPrompt="1"/>
          </p:nvPr>
        </p:nvSpPr>
        <p:spPr>
          <a:xfrm>
            <a:off x="514350" y="9149829"/>
            <a:ext cx="3851695" cy="1891551"/>
          </a:xfrm>
          <a:prstGeom prst="rect">
            <a:avLst/>
          </a:prstGeom>
        </p:spPr>
        <p:txBody>
          <a:bodyPr/>
          <a:lstStyle>
            <a:lvl1pPr marL="0" indent="0">
              <a:lnSpc>
                <a:spcPts val="3788"/>
              </a:lnSpc>
              <a:spcBef>
                <a:spcPts val="0"/>
              </a:spcBef>
              <a:buNone/>
              <a:defRPr sz="3200"/>
            </a:lvl1pPr>
          </a:lstStyle>
          <a:p>
            <a:r>
              <a:rPr lang="de-DE" dirty="0"/>
              <a:t>Ort</a:t>
            </a:r>
          </a:p>
        </p:txBody>
      </p:sp>
      <p:sp>
        <p:nvSpPr>
          <p:cNvPr id="9" name="Textplatzhalter 7">
            <a:extLst>
              <a:ext uri="{FF2B5EF4-FFF2-40B4-BE49-F238E27FC236}">
                <a16:creationId xmlns:a16="http://schemas.microsoft.com/office/drawing/2014/main" id="{119C3FB1-41EB-2E49-A778-68FAE1D22E33}"/>
              </a:ext>
            </a:extLst>
          </p:cNvPr>
          <p:cNvSpPr>
            <a:spLocks noGrp="1"/>
          </p:cNvSpPr>
          <p:nvPr>
            <p:ph type="body" sz="quarter" idx="15" hasCustomPrompt="1"/>
          </p:nvPr>
        </p:nvSpPr>
        <p:spPr>
          <a:xfrm>
            <a:off x="4701091" y="14658502"/>
            <a:ext cx="5474970" cy="245648"/>
          </a:xfrm>
          <a:prstGeom prst="rect">
            <a:avLst/>
          </a:prstGeom>
        </p:spPr>
        <p:txBody>
          <a:bodyPr/>
          <a:lstStyle>
            <a:lvl1pPr marL="0" indent="0" algn="r">
              <a:lnSpc>
                <a:spcPct val="100000"/>
              </a:lnSpc>
              <a:buNone/>
              <a:defRPr sz="1400"/>
            </a:lvl1pPr>
          </a:lstStyle>
          <a:p>
            <a:r>
              <a:rPr lang="de-DE" dirty="0"/>
              <a:t>Foto: </a:t>
            </a:r>
            <a:r>
              <a:rPr lang="de-DE" dirty="0" err="1"/>
              <a:t>xxxxxxx</a:t>
            </a:r>
            <a:endParaRPr lang="de-DE" dirty="0"/>
          </a:p>
        </p:txBody>
      </p:sp>
    </p:spTree>
    <p:extLst>
      <p:ext uri="{BB962C8B-B14F-4D97-AF65-F5344CB8AC3E}">
        <p14:creationId xmlns:p14="http://schemas.microsoft.com/office/powerpoint/2010/main" val="25525589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4.xml"/><Relationship Id="rId1" Type="http://schemas.openxmlformats.org/officeDocument/2006/relationships/slideLayout" Target="../slideLayouts/slideLayout5.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theme" Target="../theme/theme5.xml"/><Relationship Id="rId1" Type="http://schemas.openxmlformats.org/officeDocument/2006/relationships/slideLayout" Target="../slideLayouts/slideLayout6.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theme" Target="../theme/theme6.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6E52F3FC-394E-7D4D-8375-C2CDD5941922}"/>
              </a:ext>
            </a:extLst>
          </p:cNvPr>
          <p:cNvPicPr>
            <a:picLocks noChangeAspect="1"/>
          </p:cNvPicPr>
          <p:nvPr userDrawn="1"/>
        </p:nvPicPr>
        <p:blipFill>
          <a:blip r:embed="rId4"/>
          <a:stretch>
            <a:fillRect/>
          </a:stretch>
        </p:blipFill>
        <p:spPr>
          <a:xfrm>
            <a:off x="6866" y="0"/>
            <a:ext cx="10678080" cy="15119350"/>
          </a:xfrm>
          <a:prstGeom prst="rect">
            <a:avLst/>
          </a:prstGeom>
        </p:spPr>
      </p:pic>
      <p:sp>
        <p:nvSpPr>
          <p:cNvPr id="3" name="Textfeld 2">
            <a:extLst>
              <a:ext uri="{FF2B5EF4-FFF2-40B4-BE49-F238E27FC236}">
                <a16:creationId xmlns:a16="http://schemas.microsoft.com/office/drawing/2014/main" id="{456D4E0C-324D-F544-9D7F-D58A6A0A7904}"/>
              </a:ext>
            </a:extLst>
          </p:cNvPr>
          <p:cNvSpPr txBox="1"/>
          <p:nvPr userDrawn="1"/>
        </p:nvSpPr>
        <p:spPr>
          <a:xfrm>
            <a:off x="6192881" y="20346082"/>
            <a:ext cx="8057801" cy="750655"/>
          </a:xfrm>
          <a:prstGeom prst="rect">
            <a:avLst/>
          </a:prstGeom>
          <a:noFill/>
        </p:spPr>
        <p:txBody>
          <a:bodyPr wrap="square" rtlCol="0">
            <a:spAutoFit/>
          </a:bodyPr>
          <a:lstStyle/>
          <a:p>
            <a:pPr algn="r">
              <a:lnSpc>
                <a:spcPts val="6000"/>
              </a:lnSpc>
            </a:pPr>
            <a:r>
              <a:rPr lang="de-DE" sz="2400" dirty="0"/>
              <a:t>Foto: </a:t>
            </a:r>
            <a:r>
              <a:rPr lang="de-DE" sz="2400" dirty="0" err="1"/>
              <a:t>xxxxxx</a:t>
            </a:r>
            <a:r>
              <a:rPr lang="de-DE" sz="2400" dirty="0"/>
              <a:t> </a:t>
            </a:r>
          </a:p>
        </p:txBody>
      </p:sp>
    </p:spTree>
    <p:extLst>
      <p:ext uri="{BB962C8B-B14F-4D97-AF65-F5344CB8AC3E}">
        <p14:creationId xmlns:p14="http://schemas.microsoft.com/office/powerpoint/2010/main" val="3524139504"/>
      </p:ext>
    </p:extLst>
  </p:cSld>
  <p:clrMap bg1="lt1" tx1="dk1" bg2="lt2" tx2="dk2" accent1="accent1" accent2="accent2" accent3="accent3" accent4="accent4" accent5="accent5" accent6="accent6" hlink="hlink" folHlink="folHlink"/>
  <p:sldLayoutIdLst>
    <p:sldLayoutId id="2147483653" r:id="rId1"/>
    <p:sldLayoutId id="2147483664" r:id="rId2"/>
  </p:sldLayoutIdLst>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6E52F3FC-394E-7D4D-8375-C2CDD5941922}"/>
              </a:ext>
            </a:extLst>
          </p:cNvPr>
          <p:cNvPicPr>
            <a:picLocks noChangeAspect="1"/>
          </p:cNvPicPr>
          <p:nvPr userDrawn="1"/>
        </p:nvPicPr>
        <p:blipFill>
          <a:blip r:embed="rId3"/>
          <a:stretch>
            <a:fillRect/>
          </a:stretch>
        </p:blipFill>
        <p:spPr>
          <a:xfrm>
            <a:off x="6866" y="0"/>
            <a:ext cx="10678080" cy="15119349"/>
          </a:xfrm>
          <a:prstGeom prst="rect">
            <a:avLst/>
          </a:prstGeom>
        </p:spPr>
      </p:pic>
    </p:spTree>
    <p:extLst>
      <p:ext uri="{BB962C8B-B14F-4D97-AF65-F5344CB8AC3E}">
        <p14:creationId xmlns:p14="http://schemas.microsoft.com/office/powerpoint/2010/main" val="2720725877"/>
      </p:ext>
    </p:extLst>
  </p:cSld>
  <p:clrMap bg1="lt1" tx1="dk1" bg2="lt2" tx2="dk2" accent1="accent1" accent2="accent2" accent3="accent3" accent4="accent4" accent5="accent5" accent6="accent6" hlink="hlink" folHlink="folHlink"/>
  <p:sldLayoutIdLst>
    <p:sldLayoutId id="2147483655" r:id="rId1"/>
  </p:sldLayoutIdLst>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6E52F3FC-394E-7D4D-8375-C2CDD5941922}"/>
              </a:ext>
            </a:extLst>
          </p:cNvPr>
          <p:cNvPicPr>
            <a:picLocks noChangeAspect="1"/>
          </p:cNvPicPr>
          <p:nvPr userDrawn="1"/>
        </p:nvPicPr>
        <p:blipFill>
          <a:blip r:embed="rId3"/>
          <a:stretch>
            <a:fillRect/>
          </a:stretch>
        </p:blipFill>
        <p:spPr>
          <a:xfrm>
            <a:off x="6866" y="0"/>
            <a:ext cx="10678079" cy="15119349"/>
          </a:xfrm>
          <a:prstGeom prst="rect">
            <a:avLst/>
          </a:prstGeom>
        </p:spPr>
      </p:pic>
    </p:spTree>
    <p:extLst>
      <p:ext uri="{BB962C8B-B14F-4D97-AF65-F5344CB8AC3E}">
        <p14:creationId xmlns:p14="http://schemas.microsoft.com/office/powerpoint/2010/main" val="1290164633"/>
      </p:ext>
    </p:extLst>
  </p:cSld>
  <p:clrMap bg1="lt1" tx1="dk1" bg2="lt2" tx2="dk2" accent1="accent1" accent2="accent2" accent3="accent3" accent4="accent4" accent5="accent5" accent6="accent6" hlink="hlink" folHlink="folHlink"/>
  <p:sldLayoutIdLst>
    <p:sldLayoutId id="2147483657" r:id="rId1"/>
  </p:sldLayoutIdLst>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6E52F3FC-394E-7D4D-8375-C2CDD5941922}"/>
              </a:ext>
            </a:extLst>
          </p:cNvPr>
          <p:cNvPicPr>
            <a:picLocks noChangeAspect="1"/>
          </p:cNvPicPr>
          <p:nvPr userDrawn="1"/>
        </p:nvPicPr>
        <p:blipFill>
          <a:blip r:embed="rId3"/>
          <a:stretch>
            <a:fillRect/>
          </a:stretch>
        </p:blipFill>
        <p:spPr>
          <a:xfrm>
            <a:off x="6866" y="1"/>
            <a:ext cx="10678079" cy="15119347"/>
          </a:xfrm>
          <a:prstGeom prst="rect">
            <a:avLst/>
          </a:prstGeom>
        </p:spPr>
      </p:pic>
    </p:spTree>
    <p:extLst>
      <p:ext uri="{BB962C8B-B14F-4D97-AF65-F5344CB8AC3E}">
        <p14:creationId xmlns:p14="http://schemas.microsoft.com/office/powerpoint/2010/main" val="3359871515"/>
      </p:ext>
    </p:extLst>
  </p:cSld>
  <p:clrMap bg1="lt1" tx1="dk1" bg2="lt2" tx2="dk2" accent1="accent1" accent2="accent2" accent3="accent3" accent4="accent4" accent5="accent5" accent6="accent6" hlink="hlink" folHlink="folHlink"/>
  <p:sldLayoutIdLst>
    <p:sldLayoutId id="2147483659" r:id="rId1"/>
  </p:sldLayoutIdLst>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6E52F3FC-394E-7D4D-8375-C2CDD5941922}"/>
              </a:ext>
            </a:extLst>
          </p:cNvPr>
          <p:cNvPicPr>
            <a:picLocks noChangeAspect="1"/>
          </p:cNvPicPr>
          <p:nvPr userDrawn="1"/>
        </p:nvPicPr>
        <p:blipFill>
          <a:blip r:embed="rId3"/>
          <a:stretch>
            <a:fillRect/>
          </a:stretch>
        </p:blipFill>
        <p:spPr>
          <a:xfrm>
            <a:off x="6866" y="1"/>
            <a:ext cx="10678078" cy="15119347"/>
          </a:xfrm>
          <a:prstGeom prst="rect">
            <a:avLst/>
          </a:prstGeom>
        </p:spPr>
      </p:pic>
    </p:spTree>
    <p:extLst>
      <p:ext uri="{BB962C8B-B14F-4D97-AF65-F5344CB8AC3E}">
        <p14:creationId xmlns:p14="http://schemas.microsoft.com/office/powerpoint/2010/main" val="1092818861"/>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Grafik 7">
            <a:extLst>
              <a:ext uri="{FF2B5EF4-FFF2-40B4-BE49-F238E27FC236}">
                <a16:creationId xmlns:a16="http://schemas.microsoft.com/office/drawing/2014/main" id="{6E52F3FC-394E-7D4D-8375-C2CDD5941922}"/>
              </a:ext>
            </a:extLst>
          </p:cNvPr>
          <p:cNvPicPr>
            <a:picLocks noChangeAspect="1"/>
          </p:cNvPicPr>
          <p:nvPr userDrawn="1"/>
        </p:nvPicPr>
        <p:blipFill>
          <a:blip r:embed="rId3"/>
          <a:stretch>
            <a:fillRect/>
          </a:stretch>
        </p:blipFill>
        <p:spPr>
          <a:xfrm>
            <a:off x="6866" y="1"/>
            <a:ext cx="10678078" cy="15119346"/>
          </a:xfrm>
          <a:prstGeom prst="rect">
            <a:avLst/>
          </a:prstGeom>
        </p:spPr>
      </p:pic>
    </p:spTree>
    <p:extLst>
      <p:ext uri="{BB962C8B-B14F-4D97-AF65-F5344CB8AC3E}">
        <p14:creationId xmlns:p14="http://schemas.microsoft.com/office/powerpoint/2010/main" val="854988405"/>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069208" rtl="0" eaLnBrk="1" latinLnBrk="0" hangingPunct="1">
        <a:lnSpc>
          <a:spcPct val="90000"/>
        </a:lnSpc>
        <a:spcBef>
          <a:spcPct val="0"/>
        </a:spcBef>
        <a:buNone/>
        <a:defRPr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sz="2105" kern="1200">
          <a:solidFill>
            <a:schemeClr val="tx1"/>
          </a:solidFill>
          <a:latin typeface="+mn-lt"/>
          <a:ea typeface="+mn-ea"/>
          <a:cs typeface="+mn-cs"/>
        </a:defRPr>
      </a:lvl9pPr>
    </p:bodyStyle>
    <p:otherStyle>
      <a:defPPr>
        <a:defRPr lang="en-US"/>
      </a:defPPr>
      <a:lvl1pPr marL="0" algn="l" defTabSz="1069208" rtl="0" eaLnBrk="1" latinLnBrk="0" hangingPunct="1">
        <a:defRPr sz="2105" kern="1200">
          <a:solidFill>
            <a:schemeClr val="tx1"/>
          </a:solidFill>
          <a:latin typeface="+mn-lt"/>
          <a:ea typeface="+mn-ea"/>
          <a:cs typeface="+mn-cs"/>
        </a:defRPr>
      </a:lvl1pPr>
      <a:lvl2pPr marL="534604" algn="l" defTabSz="1069208" rtl="0" eaLnBrk="1" latinLnBrk="0" hangingPunct="1">
        <a:defRPr sz="2105" kern="1200">
          <a:solidFill>
            <a:schemeClr val="tx1"/>
          </a:solidFill>
          <a:latin typeface="+mn-lt"/>
          <a:ea typeface="+mn-ea"/>
          <a:cs typeface="+mn-cs"/>
        </a:defRPr>
      </a:lvl2pPr>
      <a:lvl3pPr marL="1069208" algn="l" defTabSz="1069208" rtl="0" eaLnBrk="1" latinLnBrk="0" hangingPunct="1">
        <a:defRPr sz="2105" kern="1200">
          <a:solidFill>
            <a:schemeClr val="tx1"/>
          </a:solidFill>
          <a:latin typeface="+mn-lt"/>
          <a:ea typeface="+mn-ea"/>
          <a:cs typeface="+mn-cs"/>
        </a:defRPr>
      </a:lvl3pPr>
      <a:lvl4pPr marL="1603812" algn="l" defTabSz="1069208" rtl="0" eaLnBrk="1" latinLnBrk="0" hangingPunct="1">
        <a:defRPr sz="2105" kern="1200">
          <a:solidFill>
            <a:schemeClr val="tx1"/>
          </a:solidFill>
          <a:latin typeface="+mn-lt"/>
          <a:ea typeface="+mn-ea"/>
          <a:cs typeface="+mn-cs"/>
        </a:defRPr>
      </a:lvl4pPr>
      <a:lvl5pPr marL="2138416" algn="l" defTabSz="1069208" rtl="0" eaLnBrk="1" latinLnBrk="0" hangingPunct="1">
        <a:defRPr sz="2105" kern="1200">
          <a:solidFill>
            <a:schemeClr val="tx1"/>
          </a:solidFill>
          <a:latin typeface="+mn-lt"/>
          <a:ea typeface="+mn-ea"/>
          <a:cs typeface="+mn-cs"/>
        </a:defRPr>
      </a:lvl5pPr>
      <a:lvl6pPr marL="2673020" algn="l" defTabSz="1069208" rtl="0" eaLnBrk="1" latinLnBrk="0" hangingPunct="1">
        <a:defRPr sz="2105" kern="1200">
          <a:solidFill>
            <a:schemeClr val="tx1"/>
          </a:solidFill>
          <a:latin typeface="+mn-lt"/>
          <a:ea typeface="+mn-ea"/>
          <a:cs typeface="+mn-cs"/>
        </a:defRPr>
      </a:lvl6pPr>
      <a:lvl7pPr marL="3207624" algn="l" defTabSz="1069208" rtl="0" eaLnBrk="1" latinLnBrk="0" hangingPunct="1">
        <a:defRPr sz="2105" kern="1200">
          <a:solidFill>
            <a:schemeClr val="tx1"/>
          </a:solidFill>
          <a:latin typeface="+mn-lt"/>
          <a:ea typeface="+mn-ea"/>
          <a:cs typeface="+mn-cs"/>
        </a:defRPr>
      </a:lvl7pPr>
      <a:lvl8pPr marL="3742228" algn="l" defTabSz="1069208" rtl="0" eaLnBrk="1" latinLnBrk="0" hangingPunct="1">
        <a:defRPr sz="2105" kern="1200">
          <a:solidFill>
            <a:schemeClr val="tx1"/>
          </a:solidFill>
          <a:latin typeface="+mn-lt"/>
          <a:ea typeface="+mn-ea"/>
          <a:cs typeface="+mn-cs"/>
        </a:defRPr>
      </a:lvl8pPr>
      <a:lvl9pPr marL="4276832" algn="l" defTabSz="1069208" rtl="0" eaLnBrk="1" latinLnBrk="0" hangingPunct="1">
        <a:defRPr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AE257E49-CF73-374A-A8E6-A34B7B1777C6}"/>
              </a:ext>
            </a:extLst>
          </p:cNvPr>
          <p:cNvSpPr>
            <a:spLocks noGrp="1"/>
          </p:cNvSpPr>
          <p:nvPr>
            <p:ph type="body" sz="quarter" idx="11"/>
          </p:nvPr>
        </p:nvSpPr>
        <p:spPr>
          <a:xfrm>
            <a:off x="493163" y="1906927"/>
            <a:ext cx="10198650" cy="1826873"/>
          </a:xfrm>
        </p:spPr>
        <p:txBody>
          <a:bodyPr/>
          <a:lstStyle/>
          <a:p>
            <a:pPr algn="ctr"/>
            <a:r>
              <a:rPr lang="de-DE" sz="6000" dirty="0"/>
              <a:t>Fit und gesund</a:t>
            </a:r>
          </a:p>
          <a:p>
            <a:pPr algn="ctr"/>
            <a:r>
              <a:rPr lang="de-DE" sz="6000" dirty="0"/>
              <a:t>Für Anfänger</a:t>
            </a:r>
          </a:p>
          <a:p>
            <a:pPr algn="ctr"/>
            <a:endParaRPr lang="de-DE" sz="6000" dirty="0"/>
          </a:p>
        </p:txBody>
      </p:sp>
      <p:sp>
        <p:nvSpPr>
          <p:cNvPr id="4" name="Textplatzhalter 3">
            <a:extLst>
              <a:ext uri="{FF2B5EF4-FFF2-40B4-BE49-F238E27FC236}">
                <a16:creationId xmlns:a16="http://schemas.microsoft.com/office/drawing/2014/main" id="{F00094C2-3398-AA4E-827D-6930D80065BA}"/>
              </a:ext>
            </a:extLst>
          </p:cNvPr>
          <p:cNvSpPr>
            <a:spLocks noGrp="1"/>
          </p:cNvSpPr>
          <p:nvPr>
            <p:ph type="body" sz="quarter" idx="12"/>
          </p:nvPr>
        </p:nvSpPr>
        <p:spPr>
          <a:xfrm>
            <a:off x="507954" y="3782263"/>
            <a:ext cx="9814606" cy="4480089"/>
          </a:xfrm>
        </p:spPr>
        <p:txBody>
          <a:bodyPr/>
          <a:lstStyle/>
          <a:p>
            <a:pPr algn="just">
              <a:spcBef>
                <a:spcPts val="900"/>
              </a:spcBef>
            </a:pPr>
            <a:r>
              <a:rPr lang="de-DE" sz="2600" dirty="0"/>
              <a:t>Dieser Kurs in Kooperation zwischen dem TSV Kottern und dem MGH, richtet sich an Frauen, die etwas zur Förderung des Stoffwechsels, zur Krankheitsprävention und zur Stärkung des eigenen Körpergefühl tun möchten. </a:t>
            </a:r>
          </a:p>
          <a:p>
            <a:pPr algn="just">
              <a:spcBef>
                <a:spcPts val="900"/>
              </a:spcBef>
            </a:pPr>
            <a:r>
              <a:rPr lang="de-DE" sz="2600" dirty="0"/>
              <a:t>Von den Krankenkassen anerkannt und bezuschusst</a:t>
            </a:r>
          </a:p>
          <a:p>
            <a:pPr algn="just">
              <a:spcBef>
                <a:spcPts val="900"/>
              </a:spcBef>
            </a:pPr>
            <a:endParaRPr lang="de-DE" sz="2600" dirty="0"/>
          </a:p>
          <a:p>
            <a:pPr>
              <a:spcBef>
                <a:spcPts val="900"/>
              </a:spcBef>
            </a:pPr>
            <a:r>
              <a:rPr lang="de-DE" sz="2600" b="1" dirty="0"/>
              <a:t>Kosten: </a:t>
            </a:r>
            <a:r>
              <a:rPr lang="de-DE" sz="2600" dirty="0"/>
              <a:t>Pro Kurseinheit 8 € bzw. für Mitglieder des TSV Kottern 4,50 €</a:t>
            </a:r>
          </a:p>
          <a:p>
            <a:pPr>
              <a:spcBef>
                <a:spcPts val="900"/>
              </a:spcBef>
            </a:pPr>
            <a:r>
              <a:rPr lang="de-DE" sz="2600" b="1" dirty="0"/>
              <a:t>Anmeldung: </a:t>
            </a:r>
            <a:r>
              <a:rPr lang="de-DE" sz="2600" dirty="0"/>
              <a:t>Frau Karin Spiegel (TSV Kottern): kurse@tsv-kottern.de oder 0151/28735506 </a:t>
            </a:r>
          </a:p>
        </p:txBody>
      </p:sp>
      <p:sp>
        <p:nvSpPr>
          <p:cNvPr id="12" name="Textplatzhalter 34">
            <a:extLst>
              <a:ext uri="{FF2B5EF4-FFF2-40B4-BE49-F238E27FC236}">
                <a16:creationId xmlns:a16="http://schemas.microsoft.com/office/drawing/2014/main" id="{A9C41576-9F96-BB48-870A-EE988DDD9723}"/>
              </a:ext>
            </a:extLst>
          </p:cNvPr>
          <p:cNvSpPr>
            <a:spLocks noGrp="1"/>
          </p:cNvSpPr>
          <p:nvPr>
            <p:ph type="body" sz="quarter" idx="13"/>
          </p:nvPr>
        </p:nvSpPr>
        <p:spPr>
          <a:xfrm>
            <a:off x="1016488" y="8499030"/>
            <a:ext cx="5313784" cy="2489871"/>
          </a:xfrm>
          <a:ln>
            <a:solidFill>
              <a:schemeClr val="tx1"/>
            </a:solidFill>
          </a:ln>
        </p:spPr>
        <p:txBody>
          <a:bodyPr/>
          <a:lstStyle/>
          <a:p>
            <a:r>
              <a:rPr lang="de-DE" sz="3600" b="1" dirty="0"/>
              <a:t>Jeden Dienstag</a:t>
            </a:r>
          </a:p>
          <a:p>
            <a:r>
              <a:rPr lang="de-DE" sz="3600" dirty="0"/>
              <a:t>19:15 - 20:15 Uhr</a:t>
            </a:r>
          </a:p>
          <a:p>
            <a:r>
              <a:rPr lang="de-DE" sz="3600" dirty="0"/>
              <a:t>(12 Termine)</a:t>
            </a:r>
          </a:p>
          <a:p>
            <a:r>
              <a:rPr lang="de-DE" sz="3600" dirty="0"/>
              <a:t>MGH-Gymnastikraum</a:t>
            </a:r>
          </a:p>
        </p:txBody>
      </p:sp>
      <p:sp>
        <p:nvSpPr>
          <p:cNvPr id="13" name="Textplatzhalter 35">
            <a:extLst>
              <a:ext uri="{FF2B5EF4-FFF2-40B4-BE49-F238E27FC236}">
                <a16:creationId xmlns:a16="http://schemas.microsoft.com/office/drawing/2014/main" id="{00F6AF6B-9EE3-344D-BA5E-8F04721F5633}"/>
              </a:ext>
            </a:extLst>
          </p:cNvPr>
          <p:cNvSpPr>
            <a:spLocks noGrp="1"/>
          </p:cNvSpPr>
          <p:nvPr>
            <p:ph type="body" sz="quarter" idx="14"/>
          </p:nvPr>
        </p:nvSpPr>
        <p:spPr>
          <a:xfrm>
            <a:off x="1822943" y="11309557"/>
            <a:ext cx="3782154" cy="1391450"/>
          </a:xfrm>
        </p:spPr>
        <p:txBody>
          <a:bodyPr/>
          <a:lstStyle/>
          <a:p>
            <a:r>
              <a:rPr lang="de-DE" sz="2600" dirty="0"/>
              <a:t>MGH Kempten</a:t>
            </a:r>
          </a:p>
          <a:p>
            <a:r>
              <a:rPr lang="de-DE" sz="2600" dirty="0"/>
              <a:t>Friedrich-Ebert-Str. 14</a:t>
            </a:r>
          </a:p>
          <a:p>
            <a:r>
              <a:rPr lang="de-DE" sz="2600" dirty="0"/>
              <a:t>87437 Kempten</a:t>
            </a:r>
          </a:p>
          <a:p>
            <a:endParaRPr lang="de-DE" dirty="0"/>
          </a:p>
        </p:txBody>
      </p:sp>
      <p:sp>
        <p:nvSpPr>
          <p:cNvPr id="6" name="Textplatzhalter 5">
            <a:extLst>
              <a:ext uri="{FF2B5EF4-FFF2-40B4-BE49-F238E27FC236}">
                <a16:creationId xmlns:a16="http://schemas.microsoft.com/office/drawing/2014/main" id="{20DC5184-38C7-2C44-8003-DAA5C9081640}"/>
              </a:ext>
            </a:extLst>
          </p:cNvPr>
          <p:cNvSpPr>
            <a:spLocks noGrp="1"/>
          </p:cNvSpPr>
          <p:nvPr>
            <p:ph type="body" sz="quarter" idx="15"/>
          </p:nvPr>
        </p:nvSpPr>
        <p:spPr>
          <a:xfrm>
            <a:off x="4527504" y="14744762"/>
            <a:ext cx="5474970" cy="245648"/>
          </a:xfrm>
        </p:spPr>
        <p:txBody>
          <a:bodyPr/>
          <a:lstStyle/>
          <a:p>
            <a:r>
              <a:rPr lang="de-DE" dirty="0"/>
              <a:t>Foto: Gabi Weigl</a:t>
            </a:r>
          </a:p>
        </p:txBody>
      </p:sp>
      <p:pic>
        <p:nvPicPr>
          <p:cNvPr id="2" name="Bildplatzhalter 1"/>
          <p:cNvPicPr>
            <a:picLocks noGrp="1" noChangeAspect="1"/>
          </p:cNvPicPr>
          <p:nvPr>
            <p:ph type="pic" sz="quarter" idx="10"/>
          </p:nvPr>
        </p:nvPicPr>
        <p:blipFill rotWithShape="1">
          <a:blip r:embed="rId2">
            <a:extLst>
              <a:ext uri="{28A0092B-C50C-407E-A947-70E740481C1C}">
                <a14:useLocalDpi xmlns:a14="http://schemas.microsoft.com/office/drawing/2010/main" val="0"/>
              </a:ext>
            </a:extLst>
          </a:blip>
          <a:srcRect l="-16339" t="-185" r="-12320" b="9765"/>
          <a:stretch/>
        </p:blipFill>
        <p:spPr>
          <a:xfrm>
            <a:off x="6370912" y="9736776"/>
            <a:ext cx="4934669" cy="4618292"/>
          </a:xfrm>
          <a:prstGeom prst="ellipse">
            <a:avLst/>
          </a:prstGeom>
          <a:ln w="63500" cap="rnd">
            <a:noFill/>
          </a:ln>
          <a:effectLst/>
          <a:scene3d>
            <a:camera prst="orthographicFront"/>
            <a:lightRig rig="contrasting" dir="t">
              <a:rot lat="0" lon="0" rev="3000000"/>
            </a:lightRig>
          </a:scene3d>
          <a:sp3d contourW="7620">
            <a:bevelT w="95250" h="31750"/>
            <a:contourClr>
              <a:srgbClr val="333333"/>
            </a:contourClr>
          </a:sp3d>
        </p:spPr>
      </p:pic>
      <p:pic>
        <p:nvPicPr>
          <p:cNvPr id="8" name="Grafik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5341" y="563902"/>
            <a:ext cx="1238250" cy="1343025"/>
          </a:xfrm>
          <a:prstGeom prst="rect">
            <a:avLst/>
          </a:prstGeom>
        </p:spPr>
      </p:pic>
    </p:spTree>
    <p:extLst>
      <p:ext uri="{BB962C8B-B14F-4D97-AF65-F5344CB8AC3E}">
        <p14:creationId xmlns:p14="http://schemas.microsoft.com/office/powerpoint/2010/main" val="1620848918"/>
      </p:ext>
    </p:extLst>
  </p:cSld>
  <p:clrMapOvr>
    <a:masterClrMapping/>
  </p:clrMapOvr>
</p:sld>
</file>

<file path=ppt/theme/theme1.xml><?xml version="1.0" encoding="utf-8"?>
<a:theme xmlns:a="http://schemas.openxmlformats.org/drawingml/2006/main" name="1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6_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99</Words>
  <Application>Microsoft Office PowerPoint</Application>
  <PresentationFormat>Benutzerdefiniert</PresentationFormat>
  <Paragraphs>15</Paragraphs>
  <Slides>1</Slides>
  <Notes>0</Notes>
  <HiddenSlides>0</HiddenSlides>
  <MMClips>0</MMClips>
  <ScaleCrop>false</ScaleCrop>
  <HeadingPairs>
    <vt:vector size="6" baseType="variant">
      <vt:variant>
        <vt:lpstr>Verwendete Schriftarten</vt:lpstr>
      </vt:variant>
      <vt:variant>
        <vt:i4>3</vt:i4>
      </vt:variant>
      <vt:variant>
        <vt:lpstr>Design</vt:lpstr>
      </vt:variant>
      <vt:variant>
        <vt:i4>6</vt:i4>
      </vt:variant>
      <vt:variant>
        <vt:lpstr>Folientitel</vt:lpstr>
      </vt:variant>
      <vt:variant>
        <vt:i4>1</vt:i4>
      </vt:variant>
    </vt:vector>
  </HeadingPairs>
  <TitlesOfParts>
    <vt:vector size="10" baseType="lpstr">
      <vt:lpstr>MGH Soft</vt:lpstr>
      <vt:lpstr>Arial</vt:lpstr>
      <vt:lpstr>Calibri</vt:lpstr>
      <vt:lpstr>1_Office</vt:lpstr>
      <vt:lpstr>2_Office</vt:lpstr>
      <vt:lpstr>3_Office</vt:lpstr>
      <vt:lpstr>4_Office</vt:lpstr>
      <vt:lpstr>5_Office</vt:lpstr>
      <vt:lpstr>6_Office</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Christian Pannicke</dc:creator>
  <cp:lastModifiedBy>Wollner, Patty</cp:lastModifiedBy>
  <cp:revision>48</cp:revision>
  <cp:lastPrinted>2025-12-10T10:06:38Z</cp:lastPrinted>
  <dcterms:created xsi:type="dcterms:W3CDTF">2020-11-03T13:43:29Z</dcterms:created>
  <dcterms:modified xsi:type="dcterms:W3CDTF">2026-09-14T07:51:59Z</dcterms:modified>
</cp:coreProperties>
</file>